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764" r:id="rId3"/>
    <p:sldId id="763" r:id="rId4"/>
    <p:sldId id="765" r:id="rId5"/>
    <p:sldId id="781" r:id="rId6"/>
    <p:sldId id="623" r:id="rId7"/>
    <p:sldId id="380" r:id="rId8"/>
    <p:sldId id="766" r:id="rId9"/>
    <p:sldId id="630" r:id="rId10"/>
    <p:sldId id="389" r:id="rId11"/>
    <p:sldId id="458" r:id="rId12"/>
    <p:sldId id="775" r:id="rId13"/>
    <p:sldId id="313" r:id="rId14"/>
    <p:sldId id="776" r:id="rId15"/>
    <p:sldId id="649" r:id="rId16"/>
    <p:sldId id="774" r:id="rId17"/>
    <p:sldId id="767" r:id="rId18"/>
    <p:sldId id="762" r:id="rId19"/>
    <p:sldId id="666" r:id="rId20"/>
    <p:sldId id="768" r:id="rId21"/>
    <p:sldId id="670" r:id="rId22"/>
    <p:sldId id="779" r:id="rId23"/>
    <p:sldId id="727" r:id="rId24"/>
    <p:sldId id="732" r:id="rId25"/>
    <p:sldId id="771" r:id="rId26"/>
    <p:sldId id="770" r:id="rId27"/>
    <p:sldId id="773" r:id="rId28"/>
    <p:sldId id="751" r:id="rId29"/>
    <p:sldId id="754" r:id="rId30"/>
    <p:sldId id="777" r:id="rId31"/>
    <p:sldId id="778" r:id="rId32"/>
    <p:sldId id="755" r:id="rId33"/>
    <p:sldId id="780" r:id="rId34"/>
    <p:sldId id="259" r:id="rId3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9" autoAdjust="0"/>
    <p:restoredTop sz="88351" autoAdjust="0"/>
  </p:normalViewPr>
  <p:slideViewPr>
    <p:cSldViewPr>
      <p:cViewPr varScale="1">
        <p:scale>
          <a:sx n="96" d="100"/>
          <a:sy n="96" d="100"/>
        </p:scale>
        <p:origin x="11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handoutMaster" Target="handoutMasters/handout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 /><Relationship Id="rId1" Type="http://schemas.openxmlformats.org/officeDocument/2006/relationships/slide" Target="slides/slide10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49410-1F59-4620-9E85-B1D90BBEE41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E539A83-7F2B-469B-B320-CBD76FAC09DA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2600" b="1" baseline="0" dirty="0">
              <a:latin typeface="Tahoma" pitchFamily="34" charset="0"/>
              <a:cs typeface="Tahoma" pitchFamily="34" charset="0"/>
            </a:rPr>
            <a:t>SZELLEMI TULAJDON</a:t>
          </a:r>
        </a:p>
        <a:p>
          <a:r>
            <a:rPr lang="hu-HU" sz="2600" b="1" baseline="0" dirty="0">
              <a:latin typeface="Tahoma" pitchFamily="34" charset="0"/>
              <a:cs typeface="Tahoma" pitchFamily="34" charset="0"/>
            </a:rPr>
            <a:t> JOGA</a:t>
          </a:r>
        </a:p>
      </dgm:t>
    </dgm:pt>
    <dgm:pt modelId="{D881C4B2-7B8D-470F-8B49-ECC3B8E74F6E}" type="parTrans" cxnId="{399C0471-212E-46B2-9C39-D448B281C747}">
      <dgm:prSet/>
      <dgm:spPr/>
      <dgm:t>
        <a:bodyPr/>
        <a:lstStyle/>
        <a:p>
          <a:endParaRPr lang="hu-HU"/>
        </a:p>
      </dgm:t>
    </dgm:pt>
    <dgm:pt modelId="{A6E32303-1F3C-48DF-A8CB-931EE2A9F004}" type="sibTrans" cxnId="{399C0471-212E-46B2-9C39-D448B281C747}">
      <dgm:prSet/>
      <dgm:spPr/>
      <dgm:t>
        <a:bodyPr/>
        <a:lstStyle/>
        <a:p>
          <a:endParaRPr lang="hu-HU"/>
        </a:p>
      </dgm:t>
    </dgm:pt>
    <dgm:pt modelId="{3CE7B685-1A21-43E5-8BCB-2EB9B256F2C2}">
      <dgm:prSet phldrT="[Szöveg]" custT="1"/>
      <dgm:spPr>
        <a:solidFill>
          <a:schemeClr val="accent4">
            <a:lumMod val="65000"/>
            <a:lumOff val="35000"/>
          </a:schemeClr>
        </a:solidFill>
      </dgm:spPr>
      <dgm:t>
        <a:bodyPr/>
        <a:lstStyle/>
        <a:p>
          <a:r>
            <a:rPr lang="hu-HU" sz="1600" b="1" dirty="0">
              <a:latin typeface="Tahoma" pitchFamily="34" charset="0"/>
              <a:cs typeface="Tahoma" pitchFamily="34" charset="0"/>
            </a:rPr>
            <a:t>IPARJOGVÉDELEM</a:t>
          </a:r>
        </a:p>
      </dgm:t>
    </dgm:pt>
    <dgm:pt modelId="{E84FEADE-22B1-4BDB-99C7-A64850C02FCA}" type="parTrans" cxnId="{688ABAB0-2161-4EFA-A88A-AB7F21624C04}">
      <dgm:prSet/>
      <dgm:spPr/>
      <dgm:t>
        <a:bodyPr/>
        <a:lstStyle/>
        <a:p>
          <a:endParaRPr lang="hu-HU"/>
        </a:p>
      </dgm:t>
    </dgm:pt>
    <dgm:pt modelId="{001CB920-EC3B-42B1-BF71-072B5AD155A1}" type="sibTrans" cxnId="{688ABAB0-2161-4EFA-A88A-AB7F21624C04}">
      <dgm:prSet/>
      <dgm:spPr/>
      <dgm:t>
        <a:bodyPr/>
        <a:lstStyle/>
        <a:p>
          <a:endParaRPr lang="hu-HU"/>
        </a:p>
      </dgm:t>
    </dgm:pt>
    <dgm:pt modelId="{7A612309-CB67-4C61-987F-6F49689D969B}">
      <dgm:prSet phldrT="[Szöveg]"/>
      <dgm:spPr/>
      <dgm:t>
        <a:bodyPr/>
        <a:lstStyle/>
        <a:p>
          <a:r>
            <a:rPr lang="hu-HU" dirty="0"/>
            <a:t>vállalat- és árujelzők</a:t>
          </a:r>
        </a:p>
      </dgm:t>
    </dgm:pt>
    <dgm:pt modelId="{0FE20D85-9BC9-40A7-86C9-88080DEBF56C}" type="parTrans" cxnId="{D6735AD0-73FB-4AFB-AD83-A4C610037213}">
      <dgm:prSet/>
      <dgm:spPr/>
      <dgm:t>
        <a:bodyPr/>
        <a:lstStyle/>
        <a:p>
          <a:endParaRPr lang="hu-HU"/>
        </a:p>
      </dgm:t>
    </dgm:pt>
    <dgm:pt modelId="{769FA3E9-393B-458F-9373-02C774153830}" type="sibTrans" cxnId="{D6735AD0-73FB-4AFB-AD83-A4C610037213}">
      <dgm:prSet/>
      <dgm:spPr/>
      <dgm:t>
        <a:bodyPr/>
        <a:lstStyle/>
        <a:p>
          <a:endParaRPr lang="hu-HU"/>
        </a:p>
      </dgm:t>
    </dgm:pt>
    <dgm:pt modelId="{2AC74847-4220-43E1-9F33-8BF47397A59F}">
      <dgm:prSet phldrT="[Szöveg]"/>
      <dgm:spPr/>
      <dgm:t>
        <a:bodyPr/>
        <a:lstStyle/>
        <a:p>
          <a:r>
            <a:rPr lang="hu-HU" dirty="0"/>
            <a:t>műszaki alkotások oltalma</a:t>
          </a:r>
        </a:p>
      </dgm:t>
    </dgm:pt>
    <dgm:pt modelId="{D132BDDF-B49B-4388-934D-3CBDA87496AD}" type="parTrans" cxnId="{43FD60AB-6AD9-4AA5-AA14-53D0C1D4140F}">
      <dgm:prSet/>
      <dgm:spPr/>
      <dgm:t>
        <a:bodyPr/>
        <a:lstStyle/>
        <a:p>
          <a:endParaRPr lang="hu-HU"/>
        </a:p>
      </dgm:t>
    </dgm:pt>
    <dgm:pt modelId="{7F8A6A01-4B5C-4852-85D5-16F4FEC76277}" type="sibTrans" cxnId="{43FD60AB-6AD9-4AA5-AA14-53D0C1D4140F}">
      <dgm:prSet/>
      <dgm:spPr/>
      <dgm:t>
        <a:bodyPr/>
        <a:lstStyle/>
        <a:p>
          <a:endParaRPr lang="hu-HU"/>
        </a:p>
      </dgm:t>
    </dgm:pt>
    <dgm:pt modelId="{F6410A3A-F805-4CD5-AC87-B4AD6612CEEB}">
      <dgm:prSet phldrT="[Szöveg]" custT="1"/>
      <dgm:spPr>
        <a:solidFill>
          <a:srgbClr val="7030A0"/>
        </a:solidFill>
      </dgm:spPr>
      <dgm:t>
        <a:bodyPr/>
        <a:lstStyle/>
        <a:p>
          <a:r>
            <a:rPr lang="hu-HU" sz="2000" b="1" dirty="0">
              <a:latin typeface="Tahoma" pitchFamily="34" charset="0"/>
              <a:cs typeface="Tahoma" pitchFamily="34" charset="0"/>
            </a:rPr>
            <a:t>SZERZŐI JOG</a:t>
          </a:r>
        </a:p>
      </dgm:t>
    </dgm:pt>
    <dgm:pt modelId="{10BD16A8-9BA4-4430-8585-1ED17887B84B}" type="parTrans" cxnId="{16236829-2744-4EF9-8A06-0EFA0ACE7BEC}">
      <dgm:prSet/>
      <dgm:spPr/>
      <dgm:t>
        <a:bodyPr/>
        <a:lstStyle/>
        <a:p>
          <a:endParaRPr lang="hu-HU"/>
        </a:p>
      </dgm:t>
    </dgm:pt>
    <dgm:pt modelId="{13848CC1-99C3-4BCB-8E39-D61A8C9DC34D}" type="sibTrans" cxnId="{16236829-2744-4EF9-8A06-0EFA0ACE7BEC}">
      <dgm:prSet/>
      <dgm:spPr/>
      <dgm:t>
        <a:bodyPr/>
        <a:lstStyle/>
        <a:p>
          <a:endParaRPr lang="hu-HU"/>
        </a:p>
      </dgm:t>
    </dgm:pt>
    <dgm:pt modelId="{3B4150D9-E02A-4CEE-848B-5ACF9BEB0C44}">
      <dgm:prSet phldrT="[Szöveg]"/>
      <dgm:spPr/>
      <dgm:t>
        <a:bodyPr/>
        <a:lstStyle/>
        <a:p>
          <a:r>
            <a:rPr lang="hu-HU" dirty="0"/>
            <a:t>szabadalmak</a:t>
          </a:r>
        </a:p>
      </dgm:t>
    </dgm:pt>
    <dgm:pt modelId="{7EB68649-8025-4829-BCFB-E3585B4363BB}" type="parTrans" cxnId="{D55D5DBD-D532-4EB8-96CE-3B777C8846AA}">
      <dgm:prSet/>
      <dgm:spPr/>
      <dgm:t>
        <a:bodyPr/>
        <a:lstStyle/>
        <a:p>
          <a:endParaRPr lang="hu-HU"/>
        </a:p>
      </dgm:t>
    </dgm:pt>
    <dgm:pt modelId="{0B63F8E4-85CC-48BF-9097-0EB190476290}" type="sibTrans" cxnId="{D55D5DBD-D532-4EB8-96CE-3B777C8846AA}">
      <dgm:prSet/>
      <dgm:spPr/>
      <dgm:t>
        <a:bodyPr/>
        <a:lstStyle/>
        <a:p>
          <a:endParaRPr lang="hu-HU"/>
        </a:p>
      </dgm:t>
    </dgm:pt>
    <dgm:pt modelId="{615C640B-68BF-4C88-8098-FB11183277E6}">
      <dgm:prSet phldrT="[Szöveg]"/>
      <dgm:spPr/>
      <dgm:t>
        <a:bodyPr/>
        <a:lstStyle/>
        <a:p>
          <a:r>
            <a:rPr lang="hu-HU" dirty="0"/>
            <a:t>használati mintaoltalom</a:t>
          </a:r>
        </a:p>
      </dgm:t>
    </dgm:pt>
    <dgm:pt modelId="{CDAC6234-26A7-433B-ADA6-B4BD4FDF5F0A}" type="parTrans" cxnId="{22C8944E-AEC7-4D66-A943-286674CBB2E3}">
      <dgm:prSet/>
      <dgm:spPr/>
      <dgm:t>
        <a:bodyPr/>
        <a:lstStyle/>
        <a:p>
          <a:endParaRPr lang="hu-HU"/>
        </a:p>
      </dgm:t>
    </dgm:pt>
    <dgm:pt modelId="{4C49314B-E395-42E0-A805-2D21737FAE79}" type="sibTrans" cxnId="{22C8944E-AEC7-4D66-A943-286674CBB2E3}">
      <dgm:prSet/>
      <dgm:spPr/>
      <dgm:t>
        <a:bodyPr/>
        <a:lstStyle/>
        <a:p>
          <a:endParaRPr lang="hu-HU"/>
        </a:p>
      </dgm:t>
    </dgm:pt>
    <dgm:pt modelId="{22830145-5EE3-48C4-A1E7-FFE43CABB7FB}">
      <dgm:prSet phldrT="[Szöveg]"/>
      <dgm:spPr/>
      <dgm:t>
        <a:bodyPr/>
        <a:lstStyle/>
        <a:p>
          <a:r>
            <a:rPr lang="hu-HU" dirty="0"/>
            <a:t>formatervezési minta</a:t>
          </a:r>
        </a:p>
      </dgm:t>
    </dgm:pt>
    <dgm:pt modelId="{E7E39312-41CD-4CB3-8453-830B21BEC96B}" type="parTrans" cxnId="{0E693892-EE43-477D-A757-1F8E7E877655}">
      <dgm:prSet/>
      <dgm:spPr/>
      <dgm:t>
        <a:bodyPr/>
        <a:lstStyle/>
        <a:p>
          <a:endParaRPr lang="hu-HU"/>
        </a:p>
      </dgm:t>
    </dgm:pt>
    <dgm:pt modelId="{A131517C-8536-4261-B931-28FF594E8AC7}" type="sibTrans" cxnId="{0E693892-EE43-477D-A757-1F8E7E877655}">
      <dgm:prSet/>
      <dgm:spPr/>
      <dgm:t>
        <a:bodyPr/>
        <a:lstStyle/>
        <a:p>
          <a:endParaRPr lang="hu-HU"/>
        </a:p>
      </dgm:t>
    </dgm:pt>
    <dgm:pt modelId="{9E72818F-D4C4-4237-AB42-CB2B8D4756CF}">
      <dgm:prSet phldrT="[Szöveg]"/>
      <dgm:spPr/>
      <dgm:t>
        <a:bodyPr/>
        <a:lstStyle/>
        <a:p>
          <a:r>
            <a:rPr lang="hu-HU" dirty="0"/>
            <a:t>védjegyek</a:t>
          </a:r>
        </a:p>
      </dgm:t>
    </dgm:pt>
    <dgm:pt modelId="{EFB9644A-6DA4-4A77-9535-D219493FCB9C}" type="parTrans" cxnId="{5DDAE5BE-B62A-40CF-9183-C3520DA72DF1}">
      <dgm:prSet/>
      <dgm:spPr/>
      <dgm:t>
        <a:bodyPr/>
        <a:lstStyle/>
        <a:p>
          <a:endParaRPr lang="hu-HU"/>
        </a:p>
      </dgm:t>
    </dgm:pt>
    <dgm:pt modelId="{05CABD96-0FC1-43BF-AD60-151936B1C1B2}" type="sibTrans" cxnId="{5DDAE5BE-B62A-40CF-9183-C3520DA72DF1}">
      <dgm:prSet/>
      <dgm:spPr/>
      <dgm:t>
        <a:bodyPr/>
        <a:lstStyle/>
        <a:p>
          <a:endParaRPr lang="hu-HU"/>
        </a:p>
      </dgm:t>
    </dgm:pt>
    <dgm:pt modelId="{4C3AC1CB-E006-4423-B917-C7DD8BA966E4}" type="pres">
      <dgm:prSet presAssocID="{B0149410-1F59-4620-9E85-B1D90BBEE4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96BBE8-CF5C-4C29-8320-6654188FB897}" type="pres">
      <dgm:prSet presAssocID="{B0149410-1F59-4620-9E85-B1D90BBEE411}" presName="hierFlow" presStyleCnt="0"/>
      <dgm:spPr/>
    </dgm:pt>
    <dgm:pt modelId="{F905C103-98BF-4955-A55C-6BBB94681376}" type="pres">
      <dgm:prSet presAssocID="{B0149410-1F59-4620-9E85-B1D90BBEE4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A9BB91E-5BE4-45E2-8361-E724AA215760}" type="pres">
      <dgm:prSet presAssocID="{8E539A83-7F2B-469B-B320-CBD76FAC09DA}" presName="Name14" presStyleCnt="0"/>
      <dgm:spPr/>
    </dgm:pt>
    <dgm:pt modelId="{DAA834E7-1F6A-4D07-BF05-7A31552404D6}" type="pres">
      <dgm:prSet presAssocID="{8E539A83-7F2B-469B-B320-CBD76FAC09DA}" presName="level1Shape" presStyleLbl="node0" presStyleIdx="0" presStyleCnt="1" custScaleX="429361" custScaleY="283361">
        <dgm:presLayoutVars>
          <dgm:chPref val="3"/>
        </dgm:presLayoutVars>
      </dgm:prSet>
      <dgm:spPr/>
    </dgm:pt>
    <dgm:pt modelId="{64F34084-663D-4ADA-B202-B1733B59E52B}" type="pres">
      <dgm:prSet presAssocID="{8E539A83-7F2B-469B-B320-CBD76FAC09DA}" presName="hierChild2" presStyleCnt="0"/>
      <dgm:spPr/>
    </dgm:pt>
    <dgm:pt modelId="{85F68396-D56A-430E-954C-487946CC498F}" type="pres">
      <dgm:prSet presAssocID="{E84FEADE-22B1-4BDB-99C7-A64850C02FCA}" presName="Name19" presStyleLbl="parChTrans1D2" presStyleIdx="0" presStyleCnt="2"/>
      <dgm:spPr/>
    </dgm:pt>
    <dgm:pt modelId="{E3311829-6479-49D7-9F14-EE4C9409396D}" type="pres">
      <dgm:prSet presAssocID="{3CE7B685-1A21-43E5-8BCB-2EB9B256F2C2}" presName="Name21" presStyleCnt="0"/>
      <dgm:spPr/>
    </dgm:pt>
    <dgm:pt modelId="{D15520D8-ACF3-4B73-9500-10A944BED32B}" type="pres">
      <dgm:prSet presAssocID="{3CE7B685-1A21-43E5-8BCB-2EB9B256F2C2}" presName="level2Shape" presStyleLbl="node2" presStyleIdx="0" presStyleCnt="2" custScaleX="365268"/>
      <dgm:spPr/>
    </dgm:pt>
    <dgm:pt modelId="{33F7E339-D27C-4107-8496-638703C40415}" type="pres">
      <dgm:prSet presAssocID="{3CE7B685-1A21-43E5-8BCB-2EB9B256F2C2}" presName="hierChild3" presStyleCnt="0"/>
      <dgm:spPr/>
    </dgm:pt>
    <dgm:pt modelId="{1F5073B9-4912-474C-9ECB-40B0431428E4}" type="pres">
      <dgm:prSet presAssocID="{0FE20D85-9BC9-40A7-86C9-88080DEBF56C}" presName="Name19" presStyleLbl="parChTrans1D3" presStyleIdx="0" presStyleCnt="2"/>
      <dgm:spPr/>
    </dgm:pt>
    <dgm:pt modelId="{D5F66AE6-D6ED-4B27-8831-60B9F5D35CDE}" type="pres">
      <dgm:prSet presAssocID="{7A612309-CB67-4C61-987F-6F49689D969B}" presName="Name21" presStyleCnt="0"/>
      <dgm:spPr/>
    </dgm:pt>
    <dgm:pt modelId="{57239410-B0A4-47FE-978F-3AF0436E5F1E}" type="pres">
      <dgm:prSet presAssocID="{7A612309-CB67-4C61-987F-6F49689D969B}" presName="level2Shape" presStyleLbl="node3" presStyleIdx="0" presStyleCnt="2" custScaleX="174189"/>
      <dgm:spPr/>
    </dgm:pt>
    <dgm:pt modelId="{D28FE8F9-13FE-4953-B606-B9963D05448C}" type="pres">
      <dgm:prSet presAssocID="{7A612309-CB67-4C61-987F-6F49689D969B}" presName="hierChild3" presStyleCnt="0"/>
      <dgm:spPr/>
    </dgm:pt>
    <dgm:pt modelId="{CC22C70F-C37D-48E7-89CE-D2FE7570DADC}" type="pres">
      <dgm:prSet presAssocID="{EFB9644A-6DA4-4A77-9535-D219493FCB9C}" presName="Name19" presStyleLbl="parChTrans1D4" presStyleIdx="0" presStyleCnt="4"/>
      <dgm:spPr/>
    </dgm:pt>
    <dgm:pt modelId="{E5593DB0-6816-483C-82AF-245B6EF30EB4}" type="pres">
      <dgm:prSet presAssocID="{9E72818F-D4C4-4237-AB42-CB2B8D4756CF}" presName="Name21" presStyleCnt="0"/>
      <dgm:spPr/>
    </dgm:pt>
    <dgm:pt modelId="{761EF81E-19DD-4A75-A6E7-E5F56350E266}" type="pres">
      <dgm:prSet presAssocID="{9E72818F-D4C4-4237-AB42-CB2B8D4756CF}" presName="level2Shape" presStyleLbl="node4" presStyleIdx="0" presStyleCnt="4"/>
      <dgm:spPr/>
    </dgm:pt>
    <dgm:pt modelId="{452A646E-1A1E-409E-80E7-FD9D208734DB}" type="pres">
      <dgm:prSet presAssocID="{9E72818F-D4C4-4237-AB42-CB2B8D4756CF}" presName="hierChild3" presStyleCnt="0"/>
      <dgm:spPr/>
    </dgm:pt>
    <dgm:pt modelId="{34716456-B0EF-44ED-8D22-2C06DE31CEE1}" type="pres">
      <dgm:prSet presAssocID="{D132BDDF-B49B-4388-934D-3CBDA87496AD}" presName="Name19" presStyleLbl="parChTrans1D3" presStyleIdx="1" presStyleCnt="2"/>
      <dgm:spPr/>
    </dgm:pt>
    <dgm:pt modelId="{53693CA5-C477-499B-B2D1-4C51C689A242}" type="pres">
      <dgm:prSet presAssocID="{2AC74847-4220-43E1-9F33-8BF47397A59F}" presName="Name21" presStyleCnt="0"/>
      <dgm:spPr/>
    </dgm:pt>
    <dgm:pt modelId="{B2C25010-AA61-4E07-A418-E5B0483D977C}" type="pres">
      <dgm:prSet presAssocID="{2AC74847-4220-43E1-9F33-8BF47397A59F}" presName="level2Shape" presStyleLbl="node3" presStyleIdx="1" presStyleCnt="2" custScaleX="163083"/>
      <dgm:spPr/>
    </dgm:pt>
    <dgm:pt modelId="{A71D4AEE-1DB7-4888-B04E-E08B162354A6}" type="pres">
      <dgm:prSet presAssocID="{2AC74847-4220-43E1-9F33-8BF47397A59F}" presName="hierChild3" presStyleCnt="0"/>
      <dgm:spPr/>
    </dgm:pt>
    <dgm:pt modelId="{1FF4C40E-9DC9-4A2C-9AD9-3ABEDA7314E9}" type="pres">
      <dgm:prSet presAssocID="{7EB68649-8025-4829-BCFB-E3585B4363BB}" presName="Name19" presStyleLbl="parChTrans1D4" presStyleIdx="1" presStyleCnt="4"/>
      <dgm:spPr/>
    </dgm:pt>
    <dgm:pt modelId="{B1FA32E6-1115-45AC-9D28-0F92D22E22CD}" type="pres">
      <dgm:prSet presAssocID="{3B4150D9-E02A-4CEE-848B-5ACF9BEB0C44}" presName="Name21" presStyleCnt="0"/>
      <dgm:spPr/>
    </dgm:pt>
    <dgm:pt modelId="{6EE9B384-CAC0-428B-B51A-837863034AF3}" type="pres">
      <dgm:prSet presAssocID="{3B4150D9-E02A-4CEE-848B-5ACF9BEB0C44}" presName="level2Shape" presStyleLbl="node4" presStyleIdx="1" presStyleCnt="4"/>
      <dgm:spPr/>
    </dgm:pt>
    <dgm:pt modelId="{132FF673-2460-4FFE-B214-2C5AB0243952}" type="pres">
      <dgm:prSet presAssocID="{3B4150D9-E02A-4CEE-848B-5ACF9BEB0C44}" presName="hierChild3" presStyleCnt="0"/>
      <dgm:spPr/>
    </dgm:pt>
    <dgm:pt modelId="{9D86A00D-0D0C-47AB-8F37-C8CABD805CD3}" type="pres">
      <dgm:prSet presAssocID="{CDAC6234-26A7-433B-ADA6-B4BD4FDF5F0A}" presName="Name19" presStyleLbl="parChTrans1D4" presStyleIdx="2" presStyleCnt="4"/>
      <dgm:spPr/>
    </dgm:pt>
    <dgm:pt modelId="{CB0238B7-91D4-46CA-9EB4-B39FE92648FD}" type="pres">
      <dgm:prSet presAssocID="{615C640B-68BF-4C88-8098-FB11183277E6}" presName="Name21" presStyleCnt="0"/>
      <dgm:spPr/>
    </dgm:pt>
    <dgm:pt modelId="{88905818-1C0E-4F53-A051-1A2E03D04016}" type="pres">
      <dgm:prSet presAssocID="{615C640B-68BF-4C88-8098-FB11183277E6}" presName="level2Shape" presStyleLbl="node4" presStyleIdx="2" presStyleCnt="4"/>
      <dgm:spPr/>
    </dgm:pt>
    <dgm:pt modelId="{7397882D-24EC-4443-8E8C-636D05DC6324}" type="pres">
      <dgm:prSet presAssocID="{615C640B-68BF-4C88-8098-FB11183277E6}" presName="hierChild3" presStyleCnt="0"/>
      <dgm:spPr/>
    </dgm:pt>
    <dgm:pt modelId="{A8D962E5-3AED-4663-AABE-3D061EC0A8CF}" type="pres">
      <dgm:prSet presAssocID="{E7E39312-41CD-4CB3-8453-830B21BEC96B}" presName="Name19" presStyleLbl="parChTrans1D4" presStyleIdx="3" presStyleCnt="4"/>
      <dgm:spPr/>
    </dgm:pt>
    <dgm:pt modelId="{5E32F2C7-7444-44C0-8E54-DBAB8BF30007}" type="pres">
      <dgm:prSet presAssocID="{22830145-5EE3-48C4-A1E7-FFE43CABB7FB}" presName="Name21" presStyleCnt="0"/>
      <dgm:spPr/>
    </dgm:pt>
    <dgm:pt modelId="{7D659F42-425E-4288-A0A7-B6FD86F64182}" type="pres">
      <dgm:prSet presAssocID="{22830145-5EE3-48C4-A1E7-FFE43CABB7FB}" presName="level2Shape" presStyleLbl="node4" presStyleIdx="3" presStyleCnt="4"/>
      <dgm:spPr/>
    </dgm:pt>
    <dgm:pt modelId="{01EBA09D-1EDC-4820-A822-44D99353EFB1}" type="pres">
      <dgm:prSet presAssocID="{22830145-5EE3-48C4-A1E7-FFE43CABB7FB}" presName="hierChild3" presStyleCnt="0"/>
      <dgm:spPr/>
    </dgm:pt>
    <dgm:pt modelId="{C8288EC9-03FD-4DC7-82E8-21523773A7D3}" type="pres">
      <dgm:prSet presAssocID="{10BD16A8-9BA4-4430-8585-1ED17887B84B}" presName="Name19" presStyleLbl="parChTrans1D2" presStyleIdx="1" presStyleCnt="2"/>
      <dgm:spPr/>
    </dgm:pt>
    <dgm:pt modelId="{785A81CB-BF3D-4D88-B14E-47FA3E169CAB}" type="pres">
      <dgm:prSet presAssocID="{F6410A3A-F805-4CD5-AC87-B4AD6612CEEB}" presName="Name21" presStyleCnt="0"/>
      <dgm:spPr/>
    </dgm:pt>
    <dgm:pt modelId="{5B63DED7-72A0-4980-9CDB-A6ED41D4D227}" type="pres">
      <dgm:prSet presAssocID="{F6410A3A-F805-4CD5-AC87-B4AD6612CEEB}" presName="level2Shape" presStyleLbl="node2" presStyleIdx="1" presStyleCnt="2" custScaleX="191889" custScaleY="186648"/>
      <dgm:spPr/>
    </dgm:pt>
    <dgm:pt modelId="{D0A8BCDC-170E-4883-868C-87D9986BC171}" type="pres">
      <dgm:prSet presAssocID="{F6410A3A-F805-4CD5-AC87-B4AD6612CEEB}" presName="hierChild3" presStyleCnt="0"/>
      <dgm:spPr/>
    </dgm:pt>
    <dgm:pt modelId="{9A169509-0D39-4978-98D6-F28D0180E5FF}" type="pres">
      <dgm:prSet presAssocID="{B0149410-1F59-4620-9E85-B1D90BBEE411}" presName="bgShapesFlow" presStyleCnt="0"/>
      <dgm:spPr/>
    </dgm:pt>
  </dgm:ptLst>
  <dgm:cxnLst>
    <dgm:cxn modelId="{EA3E6900-76E0-4020-A621-B7042D9B6B82}" type="presOf" srcId="{0FE20D85-9BC9-40A7-86C9-88080DEBF56C}" destId="{1F5073B9-4912-474C-9ECB-40B0431428E4}" srcOrd="0" destOrd="0" presId="urn:microsoft.com/office/officeart/2005/8/layout/hierarchy6"/>
    <dgm:cxn modelId="{A4846D02-0B2A-40E4-AFCE-BC7D055CCA08}" type="presOf" srcId="{EFB9644A-6DA4-4A77-9535-D219493FCB9C}" destId="{CC22C70F-C37D-48E7-89CE-D2FE7570DADC}" srcOrd="0" destOrd="0" presId="urn:microsoft.com/office/officeart/2005/8/layout/hierarchy6"/>
    <dgm:cxn modelId="{607DB707-09A4-4D81-BCD0-B114ADD96340}" type="presOf" srcId="{B0149410-1F59-4620-9E85-B1D90BBEE411}" destId="{4C3AC1CB-E006-4423-B917-C7DD8BA966E4}" srcOrd="0" destOrd="0" presId="urn:microsoft.com/office/officeart/2005/8/layout/hierarchy6"/>
    <dgm:cxn modelId="{32E4BA09-566A-46D7-BEC5-2C70D6A9FB24}" type="presOf" srcId="{9E72818F-D4C4-4237-AB42-CB2B8D4756CF}" destId="{761EF81E-19DD-4A75-A6E7-E5F56350E266}" srcOrd="0" destOrd="0" presId="urn:microsoft.com/office/officeart/2005/8/layout/hierarchy6"/>
    <dgm:cxn modelId="{B46DCA23-1EAA-425B-A0C3-D0EE9B13886E}" type="presOf" srcId="{3B4150D9-E02A-4CEE-848B-5ACF9BEB0C44}" destId="{6EE9B384-CAC0-428B-B51A-837863034AF3}" srcOrd="0" destOrd="0" presId="urn:microsoft.com/office/officeart/2005/8/layout/hierarchy6"/>
    <dgm:cxn modelId="{16236829-2744-4EF9-8A06-0EFA0ACE7BEC}" srcId="{8E539A83-7F2B-469B-B320-CBD76FAC09DA}" destId="{F6410A3A-F805-4CD5-AC87-B4AD6612CEEB}" srcOrd="1" destOrd="0" parTransId="{10BD16A8-9BA4-4430-8585-1ED17887B84B}" sibTransId="{13848CC1-99C3-4BCB-8E39-D61A8C9DC34D}"/>
    <dgm:cxn modelId="{BD9D6F40-754F-4B86-83AF-1E4ADAEE90EF}" type="presOf" srcId="{10BD16A8-9BA4-4430-8585-1ED17887B84B}" destId="{C8288EC9-03FD-4DC7-82E8-21523773A7D3}" srcOrd="0" destOrd="0" presId="urn:microsoft.com/office/officeart/2005/8/layout/hierarchy6"/>
    <dgm:cxn modelId="{24547966-1E17-4BEC-A2E7-180D15BAFE1F}" type="presOf" srcId="{615C640B-68BF-4C88-8098-FB11183277E6}" destId="{88905818-1C0E-4F53-A051-1A2E03D04016}" srcOrd="0" destOrd="0" presId="urn:microsoft.com/office/officeart/2005/8/layout/hierarchy6"/>
    <dgm:cxn modelId="{FFAE4A6D-B799-46EF-85A9-D3A8C9C7A0FD}" type="presOf" srcId="{7A612309-CB67-4C61-987F-6F49689D969B}" destId="{57239410-B0A4-47FE-978F-3AF0436E5F1E}" srcOrd="0" destOrd="0" presId="urn:microsoft.com/office/officeart/2005/8/layout/hierarchy6"/>
    <dgm:cxn modelId="{22C8944E-AEC7-4D66-A943-286674CBB2E3}" srcId="{2AC74847-4220-43E1-9F33-8BF47397A59F}" destId="{615C640B-68BF-4C88-8098-FB11183277E6}" srcOrd="1" destOrd="0" parTransId="{CDAC6234-26A7-433B-ADA6-B4BD4FDF5F0A}" sibTransId="{4C49314B-E395-42E0-A805-2D21737FAE79}"/>
    <dgm:cxn modelId="{399C0471-212E-46B2-9C39-D448B281C747}" srcId="{B0149410-1F59-4620-9E85-B1D90BBEE411}" destId="{8E539A83-7F2B-469B-B320-CBD76FAC09DA}" srcOrd="0" destOrd="0" parTransId="{D881C4B2-7B8D-470F-8B49-ECC3B8E74F6E}" sibTransId="{A6E32303-1F3C-48DF-A8CB-931EE2A9F004}"/>
    <dgm:cxn modelId="{4E4FBA83-7D7A-491E-960B-A1022C301141}" type="presOf" srcId="{CDAC6234-26A7-433B-ADA6-B4BD4FDF5F0A}" destId="{9D86A00D-0D0C-47AB-8F37-C8CABD805CD3}" srcOrd="0" destOrd="0" presId="urn:microsoft.com/office/officeart/2005/8/layout/hierarchy6"/>
    <dgm:cxn modelId="{DC81DD91-0505-4606-AC7E-F3BF247B8985}" type="presOf" srcId="{F6410A3A-F805-4CD5-AC87-B4AD6612CEEB}" destId="{5B63DED7-72A0-4980-9CDB-A6ED41D4D227}" srcOrd="0" destOrd="0" presId="urn:microsoft.com/office/officeart/2005/8/layout/hierarchy6"/>
    <dgm:cxn modelId="{0E693892-EE43-477D-A757-1F8E7E877655}" srcId="{2AC74847-4220-43E1-9F33-8BF47397A59F}" destId="{22830145-5EE3-48C4-A1E7-FFE43CABB7FB}" srcOrd="2" destOrd="0" parTransId="{E7E39312-41CD-4CB3-8453-830B21BEC96B}" sibTransId="{A131517C-8536-4261-B931-28FF594E8AC7}"/>
    <dgm:cxn modelId="{D0E98AA0-0246-43EC-8978-E87711C70CFF}" type="presOf" srcId="{22830145-5EE3-48C4-A1E7-FFE43CABB7FB}" destId="{7D659F42-425E-4288-A0A7-B6FD86F64182}" srcOrd="0" destOrd="0" presId="urn:microsoft.com/office/officeart/2005/8/layout/hierarchy6"/>
    <dgm:cxn modelId="{4E1064AA-E7EF-44CF-AD3F-3A66A1F8E8D2}" type="presOf" srcId="{7EB68649-8025-4829-BCFB-E3585B4363BB}" destId="{1FF4C40E-9DC9-4A2C-9AD9-3ABEDA7314E9}" srcOrd="0" destOrd="0" presId="urn:microsoft.com/office/officeart/2005/8/layout/hierarchy6"/>
    <dgm:cxn modelId="{43FD60AB-6AD9-4AA5-AA14-53D0C1D4140F}" srcId="{3CE7B685-1A21-43E5-8BCB-2EB9B256F2C2}" destId="{2AC74847-4220-43E1-9F33-8BF47397A59F}" srcOrd="1" destOrd="0" parTransId="{D132BDDF-B49B-4388-934D-3CBDA87496AD}" sibTransId="{7F8A6A01-4B5C-4852-85D5-16F4FEC76277}"/>
    <dgm:cxn modelId="{688ABAB0-2161-4EFA-A88A-AB7F21624C04}" srcId="{8E539A83-7F2B-469B-B320-CBD76FAC09DA}" destId="{3CE7B685-1A21-43E5-8BCB-2EB9B256F2C2}" srcOrd="0" destOrd="0" parTransId="{E84FEADE-22B1-4BDB-99C7-A64850C02FCA}" sibTransId="{001CB920-EC3B-42B1-BF71-072B5AD155A1}"/>
    <dgm:cxn modelId="{D55D5DBD-D532-4EB8-96CE-3B777C8846AA}" srcId="{2AC74847-4220-43E1-9F33-8BF47397A59F}" destId="{3B4150D9-E02A-4CEE-848B-5ACF9BEB0C44}" srcOrd="0" destOrd="0" parTransId="{7EB68649-8025-4829-BCFB-E3585B4363BB}" sibTransId="{0B63F8E4-85CC-48BF-9097-0EB190476290}"/>
    <dgm:cxn modelId="{3180B0BD-6C60-412A-A056-32DEC0B542FA}" type="presOf" srcId="{D132BDDF-B49B-4388-934D-3CBDA87496AD}" destId="{34716456-B0EF-44ED-8D22-2C06DE31CEE1}" srcOrd="0" destOrd="0" presId="urn:microsoft.com/office/officeart/2005/8/layout/hierarchy6"/>
    <dgm:cxn modelId="{5DDAE5BE-B62A-40CF-9183-C3520DA72DF1}" srcId="{7A612309-CB67-4C61-987F-6F49689D969B}" destId="{9E72818F-D4C4-4237-AB42-CB2B8D4756CF}" srcOrd="0" destOrd="0" parTransId="{EFB9644A-6DA4-4A77-9535-D219493FCB9C}" sibTransId="{05CABD96-0FC1-43BF-AD60-151936B1C1B2}"/>
    <dgm:cxn modelId="{61DF37C3-71F4-491B-95A6-D0C3B59EA112}" type="presOf" srcId="{8E539A83-7F2B-469B-B320-CBD76FAC09DA}" destId="{DAA834E7-1F6A-4D07-BF05-7A31552404D6}" srcOrd="0" destOrd="0" presId="urn:microsoft.com/office/officeart/2005/8/layout/hierarchy6"/>
    <dgm:cxn modelId="{41EA4FCB-E198-4175-927E-2F78EFAA55A4}" type="presOf" srcId="{E7E39312-41CD-4CB3-8453-830B21BEC96B}" destId="{A8D962E5-3AED-4663-AABE-3D061EC0A8CF}" srcOrd="0" destOrd="0" presId="urn:microsoft.com/office/officeart/2005/8/layout/hierarchy6"/>
    <dgm:cxn modelId="{D6735AD0-73FB-4AFB-AD83-A4C610037213}" srcId="{3CE7B685-1A21-43E5-8BCB-2EB9B256F2C2}" destId="{7A612309-CB67-4C61-987F-6F49689D969B}" srcOrd="0" destOrd="0" parTransId="{0FE20D85-9BC9-40A7-86C9-88080DEBF56C}" sibTransId="{769FA3E9-393B-458F-9373-02C774153830}"/>
    <dgm:cxn modelId="{8FBDE9D1-9FAD-429D-A0D8-0B26D4106AC2}" type="presOf" srcId="{E84FEADE-22B1-4BDB-99C7-A64850C02FCA}" destId="{85F68396-D56A-430E-954C-487946CC498F}" srcOrd="0" destOrd="0" presId="urn:microsoft.com/office/officeart/2005/8/layout/hierarchy6"/>
    <dgm:cxn modelId="{62F572E5-8990-4100-9C32-3670CE9632FB}" type="presOf" srcId="{2AC74847-4220-43E1-9F33-8BF47397A59F}" destId="{B2C25010-AA61-4E07-A418-E5B0483D977C}" srcOrd="0" destOrd="0" presId="urn:microsoft.com/office/officeart/2005/8/layout/hierarchy6"/>
    <dgm:cxn modelId="{E5D023E9-D6A5-4ED4-81A3-616CB9E8427E}" type="presOf" srcId="{3CE7B685-1A21-43E5-8BCB-2EB9B256F2C2}" destId="{D15520D8-ACF3-4B73-9500-10A944BED32B}" srcOrd="0" destOrd="0" presId="urn:microsoft.com/office/officeart/2005/8/layout/hierarchy6"/>
    <dgm:cxn modelId="{B496D49C-36A7-46C0-B807-477BFE3D3691}" type="presParOf" srcId="{4C3AC1CB-E006-4423-B917-C7DD8BA966E4}" destId="{CA96BBE8-CF5C-4C29-8320-6654188FB897}" srcOrd="0" destOrd="0" presId="urn:microsoft.com/office/officeart/2005/8/layout/hierarchy6"/>
    <dgm:cxn modelId="{7ADC2FEA-668B-4B9C-B719-91E2F7EC7194}" type="presParOf" srcId="{CA96BBE8-CF5C-4C29-8320-6654188FB897}" destId="{F905C103-98BF-4955-A55C-6BBB94681376}" srcOrd="0" destOrd="0" presId="urn:microsoft.com/office/officeart/2005/8/layout/hierarchy6"/>
    <dgm:cxn modelId="{B9BEA3B1-BAD3-45F4-9141-110B27714086}" type="presParOf" srcId="{F905C103-98BF-4955-A55C-6BBB94681376}" destId="{FA9BB91E-5BE4-45E2-8361-E724AA215760}" srcOrd="0" destOrd="0" presId="urn:microsoft.com/office/officeart/2005/8/layout/hierarchy6"/>
    <dgm:cxn modelId="{4A4B05A7-DAE1-4B13-9184-A3BD34449D13}" type="presParOf" srcId="{FA9BB91E-5BE4-45E2-8361-E724AA215760}" destId="{DAA834E7-1F6A-4D07-BF05-7A31552404D6}" srcOrd="0" destOrd="0" presId="urn:microsoft.com/office/officeart/2005/8/layout/hierarchy6"/>
    <dgm:cxn modelId="{DD839F4A-1294-4561-B1DE-7E32C58291FD}" type="presParOf" srcId="{FA9BB91E-5BE4-45E2-8361-E724AA215760}" destId="{64F34084-663D-4ADA-B202-B1733B59E52B}" srcOrd="1" destOrd="0" presId="urn:microsoft.com/office/officeart/2005/8/layout/hierarchy6"/>
    <dgm:cxn modelId="{09CEE228-51A3-4AB5-B46B-6450068750BF}" type="presParOf" srcId="{64F34084-663D-4ADA-B202-B1733B59E52B}" destId="{85F68396-D56A-430E-954C-487946CC498F}" srcOrd="0" destOrd="0" presId="urn:microsoft.com/office/officeart/2005/8/layout/hierarchy6"/>
    <dgm:cxn modelId="{3A314E56-8728-40B7-B0A7-CFF4B5846239}" type="presParOf" srcId="{64F34084-663D-4ADA-B202-B1733B59E52B}" destId="{E3311829-6479-49D7-9F14-EE4C9409396D}" srcOrd="1" destOrd="0" presId="urn:microsoft.com/office/officeart/2005/8/layout/hierarchy6"/>
    <dgm:cxn modelId="{AE650E0A-B180-4257-B830-5E937FCFE38C}" type="presParOf" srcId="{E3311829-6479-49D7-9F14-EE4C9409396D}" destId="{D15520D8-ACF3-4B73-9500-10A944BED32B}" srcOrd="0" destOrd="0" presId="urn:microsoft.com/office/officeart/2005/8/layout/hierarchy6"/>
    <dgm:cxn modelId="{E1E17D88-102C-4B25-9FC6-2B87BEAED3BC}" type="presParOf" srcId="{E3311829-6479-49D7-9F14-EE4C9409396D}" destId="{33F7E339-D27C-4107-8496-638703C40415}" srcOrd="1" destOrd="0" presId="urn:microsoft.com/office/officeart/2005/8/layout/hierarchy6"/>
    <dgm:cxn modelId="{D3E8676F-9580-4519-ACDC-CF38376C9A19}" type="presParOf" srcId="{33F7E339-D27C-4107-8496-638703C40415}" destId="{1F5073B9-4912-474C-9ECB-40B0431428E4}" srcOrd="0" destOrd="0" presId="urn:microsoft.com/office/officeart/2005/8/layout/hierarchy6"/>
    <dgm:cxn modelId="{240FDFF0-BEA1-456A-96DA-3FEEDF3A4CC9}" type="presParOf" srcId="{33F7E339-D27C-4107-8496-638703C40415}" destId="{D5F66AE6-D6ED-4B27-8831-60B9F5D35CDE}" srcOrd="1" destOrd="0" presId="urn:microsoft.com/office/officeart/2005/8/layout/hierarchy6"/>
    <dgm:cxn modelId="{191C1920-E544-4D9F-9B23-07643BC75E2E}" type="presParOf" srcId="{D5F66AE6-D6ED-4B27-8831-60B9F5D35CDE}" destId="{57239410-B0A4-47FE-978F-3AF0436E5F1E}" srcOrd="0" destOrd="0" presId="urn:microsoft.com/office/officeart/2005/8/layout/hierarchy6"/>
    <dgm:cxn modelId="{10E81565-70EA-4F62-9738-1980C68822C6}" type="presParOf" srcId="{D5F66AE6-D6ED-4B27-8831-60B9F5D35CDE}" destId="{D28FE8F9-13FE-4953-B606-B9963D05448C}" srcOrd="1" destOrd="0" presId="urn:microsoft.com/office/officeart/2005/8/layout/hierarchy6"/>
    <dgm:cxn modelId="{2A09FBC0-4F5B-4553-9DFD-90E2ECA0B563}" type="presParOf" srcId="{D28FE8F9-13FE-4953-B606-B9963D05448C}" destId="{CC22C70F-C37D-48E7-89CE-D2FE7570DADC}" srcOrd="0" destOrd="0" presId="urn:microsoft.com/office/officeart/2005/8/layout/hierarchy6"/>
    <dgm:cxn modelId="{7EEFE497-5EF1-45E3-83F8-6D1641F2BEB7}" type="presParOf" srcId="{D28FE8F9-13FE-4953-B606-B9963D05448C}" destId="{E5593DB0-6816-483C-82AF-245B6EF30EB4}" srcOrd="1" destOrd="0" presId="urn:microsoft.com/office/officeart/2005/8/layout/hierarchy6"/>
    <dgm:cxn modelId="{BB42B655-B1BA-4378-9C58-74F77C5C9F3D}" type="presParOf" srcId="{E5593DB0-6816-483C-82AF-245B6EF30EB4}" destId="{761EF81E-19DD-4A75-A6E7-E5F56350E266}" srcOrd="0" destOrd="0" presId="urn:microsoft.com/office/officeart/2005/8/layout/hierarchy6"/>
    <dgm:cxn modelId="{324C213E-A773-454E-B5BC-31916FC98161}" type="presParOf" srcId="{E5593DB0-6816-483C-82AF-245B6EF30EB4}" destId="{452A646E-1A1E-409E-80E7-FD9D208734DB}" srcOrd="1" destOrd="0" presId="urn:microsoft.com/office/officeart/2005/8/layout/hierarchy6"/>
    <dgm:cxn modelId="{AAC7C95E-2613-4410-B855-ACB618EDB7DF}" type="presParOf" srcId="{33F7E339-D27C-4107-8496-638703C40415}" destId="{34716456-B0EF-44ED-8D22-2C06DE31CEE1}" srcOrd="2" destOrd="0" presId="urn:microsoft.com/office/officeart/2005/8/layout/hierarchy6"/>
    <dgm:cxn modelId="{660913CF-2AA1-4E3C-B2E3-48FA9D0DE5DC}" type="presParOf" srcId="{33F7E339-D27C-4107-8496-638703C40415}" destId="{53693CA5-C477-499B-B2D1-4C51C689A242}" srcOrd="3" destOrd="0" presId="urn:microsoft.com/office/officeart/2005/8/layout/hierarchy6"/>
    <dgm:cxn modelId="{93B190D7-D025-45A9-8EA3-FD4AC3A825BF}" type="presParOf" srcId="{53693CA5-C477-499B-B2D1-4C51C689A242}" destId="{B2C25010-AA61-4E07-A418-E5B0483D977C}" srcOrd="0" destOrd="0" presId="urn:microsoft.com/office/officeart/2005/8/layout/hierarchy6"/>
    <dgm:cxn modelId="{CCED5715-5FFF-428B-8453-435BDA3D9FED}" type="presParOf" srcId="{53693CA5-C477-499B-B2D1-4C51C689A242}" destId="{A71D4AEE-1DB7-4888-B04E-E08B162354A6}" srcOrd="1" destOrd="0" presId="urn:microsoft.com/office/officeart/2005/8/layout/hierarchy6"/>
    <dgm:cxn modelId="{6D297EFF-E451-4E7D-82B8-86F43C3CD913}" type="presParOf" srcId="{A71D4AEE-1DB7-4888-B04E-E08B162354A6}" destId="{1FF4C40E-9DC9-4A2C-9AD9-3ABEDA7314E9}" srcOrd="0" destOrd="0" presId="urn:microsoft.com/office/officeart/2005/8/layout/hierarchy6"/>
    <dgm:cxn modelId="{F26AB0BC-BEBC-4C20-80CA-F0843699D684}" type="presParOf" srcId="{A71D4AEE-1DB7-4888-B04E-E08B162354A6}" destId="{B1FA32E6-1115-45AC-9D28-0F92D22E22CD}" srcOrd="1" destOrd="0" presId="urn:microsoft.com/office/officeart/2005/8/layout/hierarchy6"/>
    <dgm:cxn modelId="{E3C7FFAB-C9C8-4BE1-B6BB-8817C430B31A}" type="presParOf" srcId="{B1FA32E6-1115-45AC-9D28-0F92D22E22CD}" destId="{6EE9B384-CAC0-428B-B51A-837863034AF3}" srcOrd="0" destOrd="0" presId="urn:microsoft.com/office/officeart/2005/8/layout/hierarchy6"/>
    <dgm:cxn modelId="{39A4744A-6151-4B5D-B39A-90F44AE1CAA4}" type="presParOf" srcId="{B1FA32E6-1115-45AC-9D28-0F92D22E22CD}" destId="{132FF673-2460-4FFE-B214-2C5AB0243952}" srcOrd="1" destOrd="0" presId="urn:microsoft.com/office/officeart/2005/8/layout/hierarchy6"/>
    <dgm:cxn modelId="{37AF058D-6DB1-4A8C-ABBC-D2A5D1D97E51}" type="presParOf" srcId="{A71D4AEE-1DB7-4888-B04E-E08B162354A6}" destId="{9D86A00D-0D0C-47AB-8F37-C8CABD805CD3}" srcOrd="2" destOrd="0" presId="urn:microsoft.com/office/officeart/2005/8/layout/hierarchy6"/>
    <dgm:cxn modelId="{85D66B3D-1EDA-4AAC-A99F-B4AAA38507B2}" type="presParOf" srcId="{A71D4AEE-1DB7-4888-B04E-E08B162354A6}" destId="{CB0238B7-91D4-46CA-9EB4-B39FE92648FD}" srcOrd="3" destOrd="0" presId="urn:microsoft.com/office/officeart/2005/8/layout/hierarchy6"/>
    <dgm:cxn modelId="{FDF489B7-ADD1-458B-ADE6-0CAB5CC131E0}" type="presParOf" srcId="{CB0238B7-91D4-46CA-9EB4-B39FE92648FD}" destId="{88905818-1C0E-4F53-A051-1A2E03D04016}" srcOrd="0" destOrd="0" presId="urn:microsoft.com/office/officeart/2005/8/layout/hierarchy6"/>
    <dgm:cxn modelId="{538A95B1-42F5-478B-AB08-5E09068CD65E}" type="presParOf" srcId="{CB0238B7-91D4-46CA-9EB4-B39FE92648FD}" destId="{7397882D-24EC-4443-8E8C-636D05DC6324}" srcOrd="1" destOrd="0" presId="urn:microsoft.com/office/officeart/2005/8/layout/hierarchy6"/>
    <dgm:cxn modelId="{3F708D9D-9DEB-4983-811A-FC6329A9AB9C}" type="presParOf" srcId="{A71D4AEE-1DB7-4888-B04E-E08B162354A6}" destId="{A8D962E5-3AED-4663-AABE-3D061EC0A8CF}" srcOrd="4" destOrd="0" presId="urn:microsoft.com/office/officeart/2005/8/layout/hierarchy6"/>
    <dgm:cxn modelId="{DBBFF348-6C4D-4F35-8709-98C168A010F2}" type="presParOf" srcId="{A71D4AEE-1DB7-4888-B04E-E08B162354A6}" destId="{5E32F2C7-7444-44C0-8E54-DBAB8BF30007}" srcOrd="5" destOrd="0" presId="urn:microsoft.com/office/officeart/2005/8/layout/hierarchy6"/>
    <dgm:cxn modelId="{3D873AEB-52A2-48AD-9B1E-E6DE2DDAE178}" type="presParOf" srcId="{5E32F2C7-7444-44C0-8E54-DBAB8BF30007}" destId="{7D659F42-425E-4288-A0A7-B6FD86F64182}" srcOrd="0" destOrd="0" presId="urn:microsoft.com/office/officeart/2005/8/layout/hierarchy6"/>
    <dgm:cxn modelId="{63C970B1-B31D-4D7E-A348-AFCA5B8960B4}" type="presParOf" srcId="{5E32F2C7-7444-44C0-8E54-DBAB8BF30007}" destId="{01EBA09D-1EDC-4820-A822-44D99353EFB1}" srcOrd="1" destOrd="0" presId="urn:microsoft.com/office/officeart/2005/8/layout/hierarchy6"/>
    <dgm:cxn modelId="{FF2B3541-05BF-4638-9D11-BE62DF5B418D}" type="presParOf" srcId="{64F34084-663D-4ADA-B202-B1733B59E52B}" destId="{C8288EC9-03FD-4DC7-82E8-21523773A7D3}" srcOrd="2" destOrd="0" presId="urn:microsoft.com/office/officeart/2005/8/layout/hierarchy6"/>
    <dgm:cxn modelId="{494FDA50-9142-4551-B473-C13AF7487A86}" type="presParOf" srcId="{64F34084-663D-4ADA-B202-B1733B59E52B}" destId="{785A81CB-BF3D-4D88-B14E-47FA3E169CAB}" srcOrd="3" destOrd="0" presId="urn:microsoft.com/office/officeart/2005/8/layout/hierarchy6"/>
    <dgm:cxn modelId="{70500105-9813-4C72-A51F-C9CFA9672CE0}" type="presParOf" srcId="{785A81CB-BF3D-4D88-B14E-47FA3E169CAB}" destId="{5B63DED7-72A0-4980-9CDB-A6ED41D4D227}" srcOrd="0" destOrd="0" presId="urn:microsoft.com/office/officeart/2005/8/layout/hierarchy6"/>
    <dgm:cxn modelId="{5EBBEFD5-7BB6-416D-A921-EDBC2B125067}" type="presParOf" srcId="{785A81CB-BF3D-4D88-B14E-47FA3E169CAB}" destId="{D0A8BCDC-170E-4883-868C-87D9986BC171}" srcOrd="1" destOrd="0" presId="urn:microsoft.com/office/officeart/2005/8/layout/hierarchy6"/>
    <dgm:cxn modelId="{6DFAD3A0-7B94-4F11-9829-94E07AD530CD}" type="presParOf" srcId="{4C3AC1CB-E006-4423-B917-C7DD8BA966E4}" destId="{9A169509-0D39-4978-98D6-F28D0180E5F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EE9BA-CDEB-4E81-8EE7-B84A780278CB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28FDD7D-7F93-47BD-8BD4-F5DCE20EC0C7}">
      <dgm:prSet phldrT="[Szöveg]"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A mű nyilvánosságra hozatala</a:t>
          </a:r>
        </a:p>
      </dgm:t>
    </dgm:pt>
    <dgm:pt modelId="{B6884EB0-6BF2-4769-8AAC-250BF369CF19}" type="parTrans" cxnId="{513B4421-F63D-4D36-A3A2-81F5CBD6107E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A59833E4-5017-4B37-9590-05FA24832C38}" type="sibTrans" cxnId="{513B4421-F63D-4D36-A3A2-81F5CBD6107E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FDBCEBC7-921F-4A58-95D6-422B249E8AC5}">
      <dgm:prSet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A szerző nevének feltüntetése</a:t>
          </a:r>
        </a:p>
      </dgm:t>
    </dgm:pt>
    <dgm:pt modelId="{B26C9870-D7C8-473D-B11B-F32F4AA22772}" type="parTrans" cxnId="{324D1E4A-02DE-4041-B844-D21328D52816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64658AAB-86BA-42C5-9ED2-884EAD4A6586}" type="sibTrans" cxnId="{324D1E4A-02DE-4041-B844-D21328D52816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412196D9-AEE6-4D8A-8271-D533DEE8B7B6}">
      <dgm:prSet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A mű egységének védelme</a:t>
          </a:r>
          <a:endParaRPr lang="en-GB" sz="2000" b="1" dirty="0">
            <a:latin typeface="Tahoma" charset="0"/>
            <a:ea typeface="Tahoma" charset="0"/>
            <a:cs typeface="Tahoma" charset="0"/>
          </a:endParaRPr>
        </a:p>
      </dgm:t>
    </dgm:pt>
    <dgm:pt modelId="{CD445350-E4D9-4E6F-BB61-70682E6D2BDA}" type="parTrans" cxnId="{E5374907-5CE1-4C02-80F6-44764FCC1D70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887D49AF-9852-41D6-B97F-953FEB9B2ADF}" type="sibTrans" cxnId="{E5374907-5CE1-4C02-80F6-44764FCC1D70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56669D2F-DDEE-4B53-8AA7-62593091CE19}" type="pres">
      <dgm:prSet presAssocID="{260EE9BA-CDEB-4E81-8EE7-B84A780278CB}" presName="linear" presStyleCnt="0">
        <dgm:presLayoutVars>
          <dgm:dir/>
          <dgm:animLvl val="lvl"/>
          <dgm:resizeHandles val="exact"/>
        </dgm:presLayoutVars>
      </dgm:prSet>
      <dgm:spPr/>
    </dgm:pt>
    <dgm:pt modelId="{93EB7095-B6A5-4D2B-966E-95185DB96C6C}" type="pres">
      <dgm:prSet presAssocID="{528FDD7D-7F93-47BD-8BD4-F5DCE20EC0C7}" presName="parentLin" presStyleCnt="0"/>
      <dgm:spPr/>
    </dgm:pt>
    <dgm:pt modelId="{C71B8E9D-6C58-4771-B2DD-BD488C47986E}" type="pres">
      <dgm:prSet presAssocID="{528FDD7D-7F93-47BD-8BD4-F5DCE20EC0C7}" presName="parentLeftMargin" presStyleLbl="node1" presStyleIdx="0" presStyleCnt="3"/>
      <dgm:spPr/>
    </dgm:pt>
    <dgm:pt modelId="{19B85185-FC17-4BBE-90E1-9371713740C2}" type="pres">
      <dgm:prSet presAssocID="{528FDD7D-7F93-47BD-8BD4-F5DCE20EC0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B70F21-C594-4632-86A7-53ED23452BB1}" type="pres">
      <dgm:prSet presAssocID="{528FDD7D-7F93-47BD-8BD4-F5DCE20EC0C7}" presName="negativeSpace" presStyleCnt="0"/>
      <dgm:spPr/>
    </dgm:pt>
    <dgm:pt modelId="{9FA7C29F-E02B-4A03-83AD-F4FF06565374}" type="pres">
      <dgm:prSet presAssocID="{528FDD7D-7F93-47BD-8BD4-F5DCE20EC0C7}" presName="childText" presStyleLbl="conFgAcc1" presStyleIdx="0" presStyleCnt="3" custLinFactNeighborX="-4571" custLinFactNeighborY="-21049">
        <dgm:presLayoutVars>
          <dgm:bulletEnabled val="1"/>
        </dgm:presLayoutVars>
      </dgm:prSet>
      <dgm:spPr/>
    </dgm:pt>
    <dgm:pt modelId="{1D093DB6-B8B0-49FF-8D9B-575BB0BF5110}" type="pres">
      <dgm:prSet presAssocID="{A59833E4-5017-4B37-9590-05FA24832C38}" presName="spaceBetweenRectangles" presStyleCnt="0"/>
      <dgm:spPr/>
    </dgm:pt>
    <dgm:pt modelId="{38712E94-30C9-4117-92F7-4A0B9593626C}" type="pres">
      <dgm:prSet presAssocID="{FDBCEBC7-921F-4A58-95D6-422B249E8AC5}" presName="parentLin" presStyleCnt="0"/>
      <dgm:spPr/>
    </dgm:pt>
    <dgm:pt modelId="{6B72F006-89E1-498E-935B-37D15911C823}" type="pres">
      <dgm:prSet presAssocID="{FDBCEBC7-921F-4A58-95D6-422B249E8AC5}" presName="parentLeftMargin" presStyleLbl="node1" presStyleIdx="0" presStyleCnt="3"/>
      <dgm:spPr/>
    </dgm:pt>
    <dgm:pt modelId="{29DFCA6C-82FC-4953-AC66-DCD0A7AF83D2}" type="pres">
      <dgm:prSet presAssocID="{FDBCEBC7-921F-4A58-95D6-422B249E8A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BA1956-9FBE-4680-A942-9E21138E229E}" type="pres">
      <dgm:prSet presAssocID="{FDBCEBC7-921F-4A58-95D6-422B249E8AC5}" presName="negativeSpace" presStyleCnt="0"/>
      <dgm:spPr/>
    </dgm:pt>
    <dgm:pt modelId="{4E4D613F-8DCB-462F-A998-A076D23CE1F6}" type="pres">
      <dgm:prSet presAssocID="{FDBCEBC7-921F-4A58-95D6-422B249E8AC5}" presName="childText" presStyleLbl="conFgAcc1" presStyleIdx="1" presStyleCnt="3">
        <dgm:presLayoutVars>
          <dgm:bulletEnabled val="1"/>
        </dgm:presLayoutVars>
      </dgm:prSet>
      <dgm:spPr/>
    </dgm:pt>
    <dgm:pt modelId="{BE1F3A35-6C6D-4CC7-AC04-10FCB4EBB339}" type="pres">
      <dgm:prSet presAssocID="{64658AAB-86BA-42C5-9ED2-884EAD4A6586}" presName="spaceBetweenRectangles" presStyleCnt="0"/>
      <dgm:spPr/>
    </dgm:pt>
    <dgm:pt modelId="{15DE30F7-CC93-43BC-9FC2-D1D63EA796C6}" type="pres">
      <dgm:prSet presAssocID="{412196D9-AEE6-4D8A-8271-D533DEE8B7B6}" presName="parentLin" presStyleCnt="0"/>
      <dgm:spPr/>
    </dgm:pt>
    <dgm:pt modelId="{108E8381-1B12-4F3F-918B-66077508D4FD}" type="pres">
      <dgm:prSet presAssocID="{412196D9-AEE6-4D8A-8271-D533DEE8B7B6}" presName="parentLeftMargin" presStyleLbl="node1" presStyleIdx="1" presStyleCnt="3"/>
      <dgm:spPr/>
    </dgm:pt>
    <dgm:pt modelId="{5D7FB278-D415-4C63-8E69-48FA64280C85}" type="pres">
      <dgm:prSet presAssocID="{412196D9-AEE6-4D8A-8271-D533DEE8B7B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A7EDF7-DC75-4AB9-AC9B-AD2A5FC71E7E}" type="pres">
      <dgm:prSet presAssocID="{412196D9-AEE6-4D8A-8271-D533DEE8B7B6}" presName="negativeSpace" presStyleCnt="0"/>
      <dgm:spPr/>
    </dgm:pt>
    <dgm:pt modelId="{58A08631-FBFB-4CA1-9231-803EF03E8303}" type="pres">
      <dgm:prSet presAssocID="{412196D9-AEE6-4D8A-8271-D533DEE8B7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38BF02-ACEC-4305-9B08-FEE7CEA8BE69}" type="presOf" srcId="{FDBCEBC7-921F-4A58-95D6-422B249E8AC5}" destId="{6B72F006-89E1-498E-935B-37D15911C823}" srcOrd="0" destOrd="0" presId="urn:microsoft.com/office/officeart/2005/8/layout/list1"/>
    <dgm:cxn modelId="{E7079603-EEF7-47C9-B07F-B955F4A8F318}" type="presOf" srcId="{412196D9-AEE6-4D8A-8271-D533DEE8B7B6}" destId="{108E8381-1B12-4F3F-918B-66077508D4FD}" srcOrd="0" destOrd="0" presId="urn:microsoft.com/office/officeart/2005/8/layout/list1"/>
    <dgm:cxn modelId="{E5374907-5CE1-4C02-80F6-44764FCC1D70}" srcId="{260EE9BA-CDEB-4E81-8EE7-B84A780278CB}" destId="{412196D9-AEE6-4D8A-8271-D533DEE8B7B6}" srcOrd="2" destOrd="0" parTransId="{CD445350-E4D9-4E6F-BB61-70682E6D2BDA}" sibTransId="{887D49AF-9852-41D6-B97F-953FEB9B2ADF}"/>
    <dgm:cxn modelId="{513B4421-F63D-4D36-A3A2-81F5CBD6107E}" srcId="{260EE9BA-CDEB-4E81-8EE7-B84A780278CB}" destId="{528FDD7D-7F93-47BD-8BD4-F5DCE20EC0C7}" srcOrd="0" destOrd="0" parTransId="{B6884EB0-6BF2-4769-8AAC-250BF369CF19}" sibTransId="{A59833E4-5017-4B37-9590-05FA24832C38}"/>
    <dgm:cxn modelId="{324D1E4A-02DE-4041-B844-D21328D52816}" srcId="{260EE9BA-CDEB-4E81-8EE7-B84A780278CB}" destId="{FDBCEBC7-921F-4A58-95D6-422B249E8AC5}" srcOrd="1" destOrd="0" parTransId="{B26C9870-D7C8-473D-B11B-F32F4AA22772}" sibTransId="{64658AAB-86BA-42C5-9ED2-884EAD4A6586}"/>
    <dgm:cxn modelId="{F8C0C552-D27A-45A2-8FB0-1927B024F56E}" type="presOf" srcId="{FDBCEBC7-921F-4A58-95D6-422B249E8AC5}" destId="{29DFCA6C-82FC-4953-AC66-DCD0A7AF83D2}" srcOrd="1" destOrd="0" presId="urn:microsoft.com/office/officeart/2005/8/layout/list1"/>
    <dgm:cxn modelId="{C3CEBD80-D591-429C-9078-88D675B3E318}" type="presOf" srcId="{528FDD7D-7F93-47BD-8BD4-F5DCE20EC0C7}" destId="{C71B8E9D-6C58-4771-B2DD-BD488C47986E}" srcOrd="0" destOrd="0" presId="urn:microsoft.com/office/officeart/2005/8/layout/list1"/>
    <dgm:cxn modelId="{D181E5AB-15F8-4290-A1D4-4DE937DAEAC8}" type="presOf" srcId="{412196D9-AEE6-4D8A-8271-D533DEE8B7B6}" destId="{5D7FB278-D415-4C63-8E69-48FA64280C85}" srcOrd="1" destOrd="0" presId="urn:microsoft.com/office/officeart/2005/8/layout/list1"/>
    <dgm:cxn modelId="{3BDD8DD3-492B-4D90-A3CA-510C453C59DC}" type="presOf" srcId="{528FDD7D-7F93-47BD-8BD4-F5DCE20EC0C7}" destId="{19B85185-FC17-4BBE-90E1-9371713740C2}" srcOrd="1" destOrd="0" presId="urn:microsoft.com/office/officeart/2005/8/layout/list1"/>
    <dgm:cxn modelId="{D66AC0D6-5ABB-4527-AE43-550A54B12E4F}" type="presOf" srcId="{260EE9BA-CDEB-4E81-8EE7-B84A780278CB}" destId="{56669D2F-DDEE-4B53-8AA7-62593091CE19}" srcOrd="0" destOrd="0" presId="urn:microsoft.com/office/officeart/2005/8/layout/list1"/>
    <dgm:cxn modelId="{DE42E842-189B-4F67-9011-A29F59E8ACF0}" type="presParOf" srcId="{56669D2F-DDEE-4B53-8AA7-62593091CE19}" destId="{93EB7095-B6A5-4D2B-966E-95185DB96C6C}" srcOrd="0" destOrd="0" presId="urn:microsoft.com/office/officeart/2005/8/layout/list1"/>
    <dgm:cxn modelId="{393430A2-6606-42D3-A335-EEE1E540544C}" type="presParOf" srcId="{93EB7095-B6A5-4D2B-966E-95185DB96C6C}" destId="{C71B8E9D-6C58-4771-B2DD-BD488C47986E}" srcOrd="0" destOrd="0" presId="urn:microsoft.com/office/officeart/2005/8/layout/list1"/>
    <dgm:cxn modelId="{6AB7B06A-92C7-44DD-85AA-26BC46E0A304}" type="presParOf" srcId="{93EB7095-B6A5-4D2B-966E-95185DB96C6C}" destId="{19B85185-FC17-4BBE-90E1-9371713740C2}" srcOrd="1" destOrd="0" presId="urn:microsoft.com/office/officeart/2005/8/layout/list1"/>
    <dgm:cxn modelId="{2B26E7B9-1937-4BB8-B1F5-35C734399D68}" type="presParOf" srcId="{56669D2F-DDEE-4B53-8AA7-62593091CE19}" destId="{B5B70F21-C594-4632-86A7-53ED23452BB1}" srcOrd="1" destOrd="0" presId="urn:microsoft.com/office/officeart/2005/8/layout/list1"/>
    <dgm:cxn modelId="{1B937595-F5FE-447A-B625-B87E9C5C4AFC}" type="presParOf" srcId="{56669D2F-DDEE-4B53-8AA7-62593091CE19}" destId="{9FA7C29F-E02B-4A03-83AD-F4FF06565374}" srcOrd="2" destOrd="0" presId="urn:microsoft.com/office/officeart/2005/8/layout/list1"/>
    <dgm:cxn modelId="{3E1599C7-21B2-4032-A464-11113F17972E}" type="presParOf" srcId="{56669D2F-DDEE-4B53-8AA7-62593091CE19}" destId="{1D093DB6-B8B0-49FF-8D9B-575BB0BF5110}" srcOrd="3" destOrd="0" presId="urn:microsoft.com/office/officeart/2005/8/layout/list1"/>
    <dgm:cxn modelId="{30AAD28D-E97E-402A-AB17-1356A180E232}" type="presParOf" srcId="{56669D2F-DDEE-4B53-8AA7-62593091CE19}" destId="{38712E94-30C9-4117-92F7-4A0B9593626C}" srcOrd="4" destOrd="0" presId="urn:microsoft.com/office/officeart/2005/8/layout/list1"/>
    <dgm:cxn modelId="{D6B9FFEE-79F2-47FC-807D-4EA432D2D98F}" type="presParOf" srcId="{38712E94-30C9-4117-92F7-4A0B9593626C}" destId="{6B72F006-89E1-498E-935B-37D15911C823}" srcOrd="0" destOrd="0" presId="urn:microsoft.com/office/officeart/2005/8/layout/list1"/>
    <dgm:cxn modelId="{CAC6DE65-0597-480B-90CC-0195238723B7}" type="presParOf" srcId="{38712E94-30C9-4117-92F7-4A0B9593626C}" destId="{29DFCA6C-82FC-4953-AC66-DCD0A7AF83D2}" srcOrd="1" destOrd="0" presId="urn:microsoft.com/office/officeart/2005/8/layout/list1"/>
    <dgm:cxn modelId="{688C5372-F8CE-468D-916C-C33781DC289D}" type="presParOf" srcId="{56669D2F-DDEE-4B53-8AA7-62593091CE19}" destId="{57BA1956-9FBE-4680-A942-9E21138E229E}" srcOrd="5" destOrd="0" presId="urn:microsoft.com/office/officeart/2005/8/layout/list1"/>
    <dgm:cxn modelId="{D30166E1-768A-4270-B8F3-088A8292AE61}" type="presParOf" srcId="{56669D2F-DDEE-4B53-8AA7-62593091CE19}" destId="{4E4D613F-8DCB-462F-A998-A076D23CE1F6}" srcOrd="6" destOrd="0" presId="urn:microsoft.com/office/officeart/2005/8/layout/list1"/>
    <dgm:cxn modelId="{764BFFC3-26FD-4500-AD19-70C494CC3C3F}" type="presParOf" srcId="{56669D2F-DDEE-4B53-8AA7-62593091CE19}" destId="{BE1F3A35-6C6D-4CC7-AC04-10FCB4EBB339}" srcOrd="7" destOrd="0" presId="urn:microsoft.com/office/officeart/2005/8/layout/list1"/>
    <dgm:cxn modelId="{DBB0B2CE-8480-4D78-8ECD-C567A7E055BA}" type="presParOf" srcId="{56669D2F-DDEE-4B53-8AA7-62593091CE19}" destId="{15DE30F7-CC93-43BC-9FC2-D1D63EA796C6}" srcOrd="8" destOrd="0" presId="urn:microsoft.com/office/officeart/2005/8/layout/list1"/>
    <dgm:cxn modelId="{B0654955-1C65-4E5F-8417-191FD58CE968}" type="presParOf" srcId="{15DE30F7-CC93-43BC-9FC2-D1D63EA796C6}" destId="{108E8381-1B12-4F3F-918B-66077508D4FD}" srcOrd="0" destOrd="0" presId="urn:microsoft.com/office/officeart/2005/8/layout/list1"/>
    <dgm:cxn modelId="{FDD9C2FE-BDA6-4550-AA15-523DF6A154DE}" type="presParOf" srcId="{15DE30F7-CC93-43BC-9FC2-D1D63EA796C6}" destId="{5D7FB278-D415-4C63-8E69-48FA64280C85}" srcOrd="1" destOrd="0" presId="urn:microsoft.com/office/officeart/2005/8/layout/list1"/>
    <dgm:cxn modelId="{37706621-EAA4-4801-8DC4-A3418FCE2013}" type="presParOf" srcId="{56669D2F-DDEE-4B53-8AA7-62593091CE19}" destId="{71A7EDF7-DC75-4AB9-AC9B-AD2A5FC71E7E}" srcOrd="9" destOrd="0" presId="urn:microsoft.com/office/officeart/2005/8/layout/list1"/>
    <dgm:cxn modelId="{7639EA18-D217-413B-B4BE-3889F6FBF009}" type="presParOf" srcId="{56669D2F-DDEE-4B53-8AA7-62593091CE19}" destId="{58A08631-FBFB-4CA1-9231-803EF03E83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EE9BA-CDEB-4E81-8EE7-B84A780278CB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28FDD7D-7F93-47BD-8BD4-F5DCE20EC0C7}">
      <dgm:prSet phldrT="[Szöveg]"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Többszörözése</a:t>
          </a:r>
        </a:p>
      </dgm:t>
    </dgm:pt>
    <dgm:pt modelId="{B6884EB0-6BF2-4769-8AAC-250BF369CF19}" type="parTrans" cxnId="{513B4421-F63D-4D36-A3A2-81F5CBD6107E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A59833E4-5017-4B37-9590-05FA24832C38}" type="sibTrans" cxnId="{513B4421-F63D-4D36-A3A2-81F5CBD6107E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0CB748DF-6350-486E-BBA4-257663CB2175}">
      <dgm:prSet phldrT="[Szöveg]"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Átdolgozása</a:t>
          </a:r>
          <a:endParaRPr lang="en-GB" sz="2000" b="1" dirty="0">
            <a:latin typeface="Tahoma" charset="0"/>
            <a:ea typeface="Tahoma" charset="0"/>
            <a:cs typeface="Tahoma" charset="0"/>
          </a:endParaRPr>
        </a:p>
      </dgm:t>
    </dgm:pt>
    <dgm:pt modelId="{30187672-89B3-4739-80BC-2B9805114F64}" type="parTrans" cxnId="{593FAAF3-C2D8-4426-AF80-85E575761462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FE83B1B3-D538-4D0B-953E-4C78359DC677}" type="sibTrans" cxnId="{593FAAF3-C2D8-4426-AF80-85E575761462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432FD11C-A556-42D2-9CCA-4592066A6717}">
      <dgm:prSet phldrT="[Szöveg]"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Előadása</a:t>
          </a:r>
          <a:endParaRPr lang="en-GB" sz="2000" b="1" dirty="0">
            <a:latin typeface="Tahoma" charset="0"/>
            <a:ea typeface="Tahoma" charset="0"/>
            <a:cs typeface="Tahoma" charset="0"/>
          </a:endParaRPr>
        </a:p>
      </dgm:t>
    </dgm:pt>
    <dgm:pt modelId="{9F67A599-11D7-404C-81A3-80013D0B0A03}" type="parTrans" cxnId="{60FD713B-88F8-486B-869B-A6B18F02B053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76708DDF-2273-4D3D-BA22-396E856D10F5}" type="sibTrans" cxnId="{60FD713B-88F8-486B-869B-A6B18F02B053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FDBCEBC7-921F-4A58-95D6-422B249E8AC5}">
      <dgm:prSet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Terjesztése</a:t>
          </a:r>
        </a:p>
      </dgm:t>
    </dgm:pt>
    <dgm:pt modelId="{B26C9870-D7C8-473D-B11B-F32F4AA22772}" type="parTrans" cxnId="{324D1E4A-02DE-4041-B844-D21328D52816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64658AAB-86BA-42C5-9ED2-884EAD4A6586}" type="sibTrans" cxnId="{324D1E4A-02DE-4041-B844-D21328D52816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412196D9-AEE6-4D8A-8271-D533DEE8B7B6}">
      <dgm:prSet custT="1"/>
      <dgm:spPr/>
      <dgm:t>
        <a:bodyPr/>
        <a:lstStyle/>
        <a:p>
          <a:r>
            <a:rPr lang="hu-HU" sz="2000" b="1" dirty="0">
              <a:latin typeface="Tahoma" charset="0"/>
              <a:ea typeface="Tahoma" charset="0"/>
              <a:cs typeface="Tahoma" charset="0"/>
            </a:rPr>
            <a:t>Nyilvánossághoz közvetítése</a:t>
          </a:r>
          <a:endParaRPr lang="en-GB" sz="2000" b="1" dirty="0">
            <a:latin typeface="Tahoma" charset="0"/>
            <a:ea typeface="Tahoma" charset="0"/>
            <a:cs typeface="Tahoma" charset="0"/>
          </a:endParaRPr>
        </a:p>
      </dgm:t>
    </dgm:pt>
    <dgm:pt modelId="{CD445350-E4D9-4E6F-BB61-70682E6D2BDA}" type="parTrans" cxnId="{E5374907-5CE1-4C02-80F6-44764FCC1D70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887D49AF-9852-41D6-B97F-953FEB9B2ADF}" type="sibTrans" cxnId="{E5374907-5CE1-4C02-80F6-44764FCC1D70}">
      <dgm:prSet/>
      <dgm:spPr/>
      <dgm:t>
        <a:bodyPr/>
        <a:lstStyle/>
        <a:p>
          <a:endParaRPr lang="en-GB" sz="1600" b="1">
            <a:latin typeface="Tahoma" charset="0"/>
            <a:ea typeface="Tahoma" charset="0"/>
            <a:cs typeface="Tahoma" charset="0"/>
          </a:endParaRPr>
        </a:p>
      </dgm:t>
    </dgm:pt>
    <dgm:pt modelId="{56669D2F-DDEE-4B53-8AA7-62593091CE19}" type="pres">
      <dgm:prSet presAssocID="{260EE9BA-CDEB-4E81-8EE7-B84A780278CB}" presName="linear" presStyleCnt="0">
        <dgm:presLayoutVars>
          <dgm:dir/>
          <dgm:animLvl val="lvl"/>
          <dgm:resizeHandles val="exact"/>
        </dgm:presLayoutVars>
      </dgm:prSet>
      <dgm:spPr/>
    </dgm:pt>
    <dgm:pt modelId="{93EB7095-B6A5-4D2B-966E-95185DB96C6C}" type="pres">
      <dgm:prSet presAssocID="{528FDD7D-7F93-47BD-8BD4-F5DCE20EC0C7}" presName="parentLin" presStyleCnt="0"/>
      <dgm:spPr/>
    </dgm:pt>
    <dgm:pt modelId="{C71B8E9D-6C58-4771-B2DD-BD488C47986E}" type="pres">
      <dgm:prSet presAssocID="{528FDD7D-7F93-47BD-8BD4-F5DCE20EC0C7}" presName="parentLeftMargin" presStyleLbl="node1" presStyleIdx="0" presStyleCnt="5"/>
      <dgm:spPr/>
    </dgm:pt>
    <dgm:pt modelId="{19B85185-FC17-4BBE-90E1-9371713740C2}" type="pres">
      <dgm:prSet presAssocID="{528FDD7D-7F93-47BD-8BD4-F5DCE20EC0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B70F21-C594-4632-86A7-53ED23452BB1}" type="pres">
      <dgm:prSet presAssocID="{528FDD7D-7F93-47BD-8BD4-F5DCE20EC0C7}" presName="negativeSpace" presStyleCnt="0"/>
      <dgm:spPr/>
    </dgm:pt>
    <dgm:pt modelId="{9FA7C29F-E02B-4A03-83AD-F4FF06565374}" type="pres">
      <dgm:prSet presAssocID="{528FDD7D-7F93-47BD-8BD4-F5DCE20EC0C7}" presName="childText" presStyleLbl="conFgAcc1" presStyleIdx="0" presStyleCnt="5">
        <dgm:presLayoutVars>
          <dgm:bulletEnabled val="1"/>
        </dgm:presLayoutVars>
      </dgm:prSet>
      <dgm:spPr/>
    </dgm:pt>
    <dgm:pt modelId="{1D093DB6-B8B0-49FF-8D9B-575BB0BF5110}" type="pres">
      <dgm:prSet presAssocID="{A59833E4-5017-4B37-9590-05FA24832C38}" presName="spaceBetweenRectangles" presStyleCnt="0"/>
      <dgm:spPr/>
    </dgm:pt>
    <dgm:pt modelId="{38712E94-30C9-4117-92F7-4A0B9593626C}" type="pres">
      <dgm:prSet presAssocID="{FDBCEBC7-921F-4A58-95D6-422B249E8AC5}" presName="parentLin" presStyleCnt="0"/>
      <dgm:spPr/>
    </dgm:pt>
    <dgm:pt modelId="{6B72F006-89E1-498E-935B-37D15911C823}" type="pres">
      <dgm:prSet presAssocID="{FDBCEBC7-921F-4A58-95D6-422B249E8AC5}" presName="parentLeftMargin" presStyleLbl="node1" presStyleIdx="0" presStyleCnt="5"/>
      <dgm:spPr/>
    </dgm:pt>
    <dgm:pt modelId="{29DFCA6C-82FC-4953-AC66-DCD0A7AF83D2}" type="pres">
      <dgm:prSet presAssocID="{FDBCEBC7-921F-4A58-95D6-422B249E8A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BA1956-9FBE-4680-A942-9E21138E229E}" type="pres">
      <dgm:prSet presAssocID="{FDBCEBC7-921F-4A58-95D6-422B249E8AC5}" presName="negativeSpace" presStyleCnt="0"/>
      <dgm:spPr/>
    </dgm:pt>
    <dgm:pt modelId="{4E4D613F-8DCB-462F-A998-A076D23CE1F6}" type="pres">
      <dgm:prSet presAssocID="{FDBCEBC7-921F-4A58-95D6-422B249E8AC5}" presName="childText" presStyleLbl="conFgAcc1" presStyleIdx="1" presStyleCnt="5">
        <dgm:presLayoutVars>
          <dgm:bulletEnabled val="1"/>
        </dgm:presLayoutVars>
      </dgm:prSet>
      <dgm:spPr/>
    </dgm:pt>
    <dgm:pt modelId="{BE1F3A35-6C6D-4CC7-AC04-10FCB4EBB339}" type="pres">
      <dgm:prSet presAssocID="{64658AAB-86BA-42C5-9ED2-884EAD4A6586}" presName="spaceBetweenRectangles" presStyleCnt="0"/>
      <dgm:spPr/>
    </dgm:pt>
    <dgm:pt modelId="{15DE30F7-CC93-43BC-9FC2-D1D63EA796C6}" type="pres">
      <dgm:prSet presAssocID="{412196D9-AEE6-4D8A-8271-D533DEE8B7B6}" presName="parentLin" presStyleCnt="0"/>
      <dgm:spPr/>
    </dgm:pt>
    <dgm:pt modelId="{108E8381-1B12-4F3F-918B-66077508D4FD}" type="pres">
      <dgm:prSet presAssocID="{412196D9-AEE6-4D8A-8271-D533DEE8B7B6}" presName="parentLeftMargin" presStyleLbl="node1" presStyleIdx="1" presStyleCnt="5"/>
      <dgm:spPr/>
    </dgm:pt>
    <dgm:pt modelId="{5D7FB278-D415-4C63-8E69-48FA64280C85}" type="pres">
      <dgm:prSet presAssocID="{412196D9-AEE6-4D8A-8271-D533DEE8B7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A7EDF7-DC75-4AB9-AC9B-AD2A5FC71E7E}" type="pres">
      <dgm:prSet presAssocID="{412196D9-AEE6-4D8A-8271-D533DEE8B7B6}" presName="negativeSpace" presStyleCnt="0"/>
      <dgm:spPr/>
    </dgm:pt>
    <dgm:pt modelId="{58A08631-FBFB-4CA1-9231-803EF03E8303}" type="pres">
      <dgm:prSet presAssocID="{412196D9-AEE6-4D8A-8271-D533DEE8B7B6}" presName="childText" presStyleLbl="conFgAcc1" presStyleIdx="2" presStyleCnt="5">
        <dgm:presLayoutVars>
          <dgm:bulletEnabled val="1"/>
        </dgm:presLayoutVars>
      </dgm:prSet>
      <dgm:spPr/>
    </dgm:pt>
    <dgm:pt modelId="{B2C67AA0-96BD-4953-978F-92139EF2E391}" type="pres">
      <dgm:prSet presAssocID="{887D49AF-9852-41D6-B97F-953FEB9B2ADF}" presName="spaceBetweenRectangles" presStyleCnt="0"/>
      <dgm:spPr/>
    </dgm:pt>
    <dgm:pt modelId="{6F2B26BE-B869-4D6E-9CAE-EE18749B83EF}" type="pres">
      <dgm:prSet presAssocID="{0CB748DF-6350-486E-BBA4-257663CB2175}" presName="parentLin" presStyleCnt="0"/>
      <dgm:spPr/>
    </dgm:pt>
    <dgm:pt modelId="{DD73B149-E0A1-44CF-8EFB-08FED6287A3F}" type="pres">
      <dgm:prSet presAssocID="{0CB748DF-6350-486E-BBA4-257663CB2175}" presName="parentLeftMargin" presStyleLbl="node1" presStyleIdx="2" presStyleCnt="5"/>
      <dgm:spPr/>
    </dgm:pt>
    <dgm:pt modelId="{68ED7266-41E7-4339-8FA0-79BD59C40719}" type="pres">
      <dgm:prSet presAssocID="{0CB748DF-6350-486E-BBA4-257663CB217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A9507D-C044-45E7-9833-6169D913A03F}" type="pres">
      <dgm:prSet presAssocID="{0CB748DF-6350-486E-BBA4-257663CB2175}" presName="negativeSpace" presStyleCnt="0"/>
      <dgm:spPr/>
    </dgm:pt>
    <dgm:pt modelId="{CAF524FF-9ACB-45BA-9266-C0BF1065F5CC}" type="pres">
      <dgm:prSet presAssocID="{0CB748DF-6350-486E-BBA4-257663CB2175}" presName="childText" presStyleLbl="conFgAcc1" presStyleIdx="3" presStyleCnt="5">
        <dgm:presLayoutVars>
          <dgm:bulletEnabled val="1"/>
        </dgm:presLayoutVars>
      </dgm:prSet>
      <dgm:spPr/>
    </dgm:pt>
    <dgm:pt modelId="{7E8852B3-A04E-4D14-B276-FCD3822A27E4}" type="pres">
      <dgm:prSet presAssocID="{FE83B1B3-D538-4D0B-953E-4C78359DC677}" presName="spaceBetweenRectangles" presStyleCnt="0"/>
      <dgm:spPr/>
    </dgm:pt>
    <dgm:pt modelId="{67B58825-B886-473D-A2B1-5B7C1C9F9D5E}" type="pres">
      <dgm:prSet presAssocID="{432FD11C-A556-42D2-9CCA-4592066A6717}" presName="parentLin" presStyleCnt="0"/>
      <dgm:spPr/>
    </dgm:pt>
    <dgm:pt modelId="{E6A64C4A-DC7C-417D-BBDC-EAC12EAEBF7D}" type="pres">
      <dgm:prSet presAssocID="{432FD11C-A556-42D2-9CCA-4592066A6717}" presName="parentLeftMargin" presStyleLbl="node1" presStyleIdx="3" presStyleCnt="5"/>
      <dgm:spPr/>
    </dgm:pt>
    <dgm:pt modelId="{74CABF0A-BA51-417C-AA06-CD66C8FA4AB2}" type="pres">
      <dgm:prSet presAssocID="{432FD11C-A556-42D2-9CCA-4592066A671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F051C83-3EF9-4E9C-9720-49277E5B86E5}" type="pres">
      <dgm:prSet presAssocID="{432FD11C-A556-42D2-9CCA-4592066A6717}" presName="negativeSpace" presStyleCnt="0"/>
      <dgm:spPr/>
    </dgm:pt>
    <dgm:pt modelId="{502AEB5A-9B1C-4934-9F97-4C97D34D8325}" type="pres">
      <dgm:prSet presAssocID="{432FD11C-A556-42D2-9CCA-4592066A671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4D35802-AD48-D244-93CC-E499ECD830E1}" type="presOf" srcId="{412196D9-AEE6-4D8A-8271-D533DEE8B7B6}" destId="{5D7FB278-D415-4C63-8E69-48FA64280C85}" srcOrd="1" destOrd="0" presId="urn:microsoft.com/office/officeart/2005/8/layout/list1"/>
    <dgm:cxn modelId="{E5374907-5CE1-4C02-80F6-44764FCC1D70}" srcId="{260EE9BA-CDEB-4E81-8EE7-B84A780278CB}" destId="{412196D9-AEE6-4D8A-8271-D533DEE8B7B6}" srcOrd="2" destOrd="0" parTransId="{CD445350-E4D9-4E6F-BB61-70682E6D2BDA}" sibTransId="{887D49AF-9852-41D6-B97F-953FEB9B2ADF}"/>
    <dgm:cxn modelId="{513B4421-F63D-4D36-A3A2-81F5CBD6107E}" srcId="{260EE9BA-CDEB-4E81-8EE7-B84A780278CB}" destId="{528FDD7D-7F93-47BD-8BD4-F5DCE20EC0C7}" srcOrd="0" destOrd="0" parTransId="{B6884EB0-6BF2-4769-8AAC-250BF369CF19}" sibTransId="{A59833E4-5017-4B37-9590-05FA24832C38}"/>
    <dgm:cxn modelId="{2975093A-2AC1-154D-94A7-23EF442FBC60}" type="presOf" srcId="{432FD11C-A556-42D2-9CCA-4592066A6717}" destId="{E6A64C4A-DC7C-417D-BBDC-EAC12EAEBF7D}" srcOrd="0" destOrd="0" presId="urn:microsoft.com/office/officeart/2005/8/layout/list1"/>
    <dgm:cxn modelId="{60FD713B-88F8-486B-869B-A6B18F02B053}" srcId="{260EE9BA-CDEB-4E81-8EE7-B84A780278CB}" destId="{432FD11C-A556-42D2-9CCA-4592066A6717}" srcOrd="4" destOrd="0" parTransId="{9F67A599-11D7-404C-81A3-80013D0B0A03}" sibTransId="{76708DDF-2273-4D3D-BA22-396E856D10F5}"/>
    <dgm:cxn modelId="{7F852647-7FF0-E64C-BEBE-D9B8C6507D57}" type="presOf" srcId="{260EE9BA-CDEB-4E81-8EE7-B84A780278CB}" destId="{56669D2F-DDEE-4B53-8AA7-62593091CE19}" srcOrd="0" destOrd="0" presId="urn:microsoft.com/office/officeart/2005/8/layout/list1"/>
    <dgm:cxn modelId="{324D1E4A-02DE-4041-B844-D21328D52816}" srcId="{260EE9BA-CDEB-4E81-8EE7-B84A780278CB}" destId="{FDBCEBC7-921F-4A58-95D6-422B249E8AC5}" srcOrd="1" destOrd="0" parTransId="{B26C9870-D7C8-473D-B11B-F32F4AA22772}" sibTransId="{64658AAB-86BA-42C5-9ED2-884EAD4A6586}"/>
    <dgm:cxn modelId="{7BE73C77-64B7-4240-8DC8-1F61B40DCA86}" type="presOf" srcId="{528FDD7D-7F93-47BD-8BD4-F5DCE20EC0C7}" destId="{19B85185-FC17-4BBE-90E1-9371713740C2}" srcOrd="1" destOrd="0" presId="urn:microsoft.com/office/officeart/2005/8/layout/list1"/>
    <dgm:cxn modelId="{4225C38B-C2F8-0A48-B367-8B60D82B67A9}" type="presOf" srcId="{FDBCEBC7-921F-4A58-95D6-422B249E8AC5}" destId="{6B72F006-89E1-498E-935B-37D15911C823}" srcOrd="0" destOrd="0" presId="urn:microsoft.com/office/officeart/2005/8/layout/list1"/>
    <dgm:cxn modelId="{4C9861A2-17D4-A641-A367-6E0BEF7C459E}" type="presOf" srcId="{0CB748DF-6350-486E-BBA4-257663CB2175}" destId="{DD73B149-E0A1-44CF-8EFB-08FED6287A3F}" srcOrd="0" destOrd="0" presId="urn:microsoft.com/office/officeart/2005/8/layout/list1"/>
    <dgm:cxn modelId="{280949D4-5232-7748-A532-0E7C41C02B2B}" type="presOf" srcId="{412196D9-AEE6-4D8A-8271-D533DEE8B7B6}" destId="{108E8381-1B12-4F3F-918B-66077508D4FD}" srcOrd="0" destOrd="0" presId="urn:microsoft.com/office/officeart/2005/8/layout/list1"/>
    <dgm:cxn modelId="{CFC8D4D7-23B7-EB4F-BF88-286B713F6235}" type="presOf" srcId="{528FDD7D-7F93-47BD-8BD4-F5DCE20EC0C7}" destId="{C71B8E9D-6C58-4771-B2DD-BD488C47986E}" srcOrd="0" destOrd="0" presId="urn:microsoft.com/office/officeart/2005/8/layout/list1"/>
    <dgm:cxn modelId="{6EEBFFDD-AEE7-A642-BCE2-04D4DB5FB6D9}" type="presOf" srcId="{432FD11C-A556-42D2-9CCA-4592066A6717}" destId="{74CABF0A-BA51-417C-AA06-CD66C8FA4AB2}" srcOrd="1" destOrd="0" presId="urn:microsoft.com/office/officeart/2005/8/layout/list1"/>
    <dgm:cxn modelId="{9E7B55E3-B8DD-8E40-9F5D-CD304ACA9549}" type="presOf" srcId="{0CB748DF-6350-486E-BBA4-257663CB2175}" destId="{68ED7266-41E7-4339-8FA0-79BD59C40719}" srcOrd="1" destOrd="0" presId="urn:microsoft.com/office/officeart/2005/8/layout/list1"/>
    <dgm:cxn modelId="{3443B9E5-3ECD-244D-B86D-5B67A36B01BE}" type="presOf" srcId="{FDBCEBC7-921F-4A58-95D6-422B249E8AC5}" destId="{29DFCA6C-82FC-4953-AC66-DCD0A7AF83D2}" srcOrd="1" destOrd="0" presId="urn:microsoft.com/office/officeart/2005/8/layout/list1"/>
    <dgm:cxn modelId="{593FAAF3-C2D8-4426-AF80-85E575761462}" srcId="{260EE9BA-CDEB-4E81-8EE7-B84A780278CB}" destId="{0CB748DF-6350-486E-BBA4-257663CB2175}" srcOrd="3" destOrd="0" parTransId="{30187672-89B3-4739-80BC-2B9805114F64}" sibTransId="{FE83B1B3-D538-4D0B-953E-4C78359DC677}"/>
    <dgm:cxn modelId="{5097C46B-4547-FD4F-BE6A-86DF45E83EBC}" type="presParOf" srcId="{56669D2F-DDEE-4B53-8AA7-62593091CE19}" destId="{93EB7095-B6A5-4D2B-966E-95185DB96C6C}" srcOrd="0" destOrd="0" presId="urn:microsoft.com/office/officeart/2005/8/layout/list1"/>
    <dgm:cxn modelId="{D62C192B-755B-044D-93C3-D1B2C9FC6E09}" type="presParOf" srcId="{93EB7095-B6A5-4D2B-966E-95185DB96C6C}" destId="{C71B8E9D-6C58-4771-B2DD-BD488C47986E}" srcOrd="0" destOrd="0" presId="urn:microsoft.com/office/officeart/2005/8/layout/list1"/>
    <dgm:cxn modelId="{29E58376-1CC7-CC4A-9421-66F58D536064}" type="presParOf" srcId="{93EB7095-B6A5-4D2B-966E-95185DB96C6C}" destId="{19B85185-FC17-4BBE-90E1-9371713740C2}" srcOrd="1" destOrd="0" presId="urn:microsoft.com/office/officeart/2005/8/layout/list1"/>
    <dgm:cxn modelId="{A1AEB9B8-1B63-F242-96F2-16BA6FFCE788}" type="presParOf" srcId="{56669D2F-DDEE-4B53-8AA7-62593091CE19}" destId="{B5B70F21-C594-4632-86A7-53ED23452BB1}" srcOrd="1" destOrd="0" presId="urn:microsoft.com/office/officeart/2005/8/layout/list1"/>
    <dgm:cxn modelId="{EA752DF8-8206-5146-A944-67F0DC6C0AAA}" type="presParOf" srcId="{56669D2F-DDEE-4B53-8AA7-62593091CE19}" destId="{9FA7C29F-E02B-4A03-83AD-F4FF06565374}" srcOrd="2" destOrd="0" presId="urn:microsoft.com/office/officeart/2005/8/layout/list1"/>
    <dgm:cxn modelId="{77D76373-3707-BF4A-8010-9D6303B9FA8E}" type="presParOf" srcId="{56669D2F-DDEE-4B53-8AA7-62593091CE19}" destId="{1D093DB6-B8B0-49FF-8D9B-575BB0BF5110}" srcOrd="3" destOrd="0" presId="urn:microsoft.com/office/officeart/2005/8/layout/list1"/>
    <dgm:cxn modelId="{259755FC-BF6E-A94A-8CC7-8881899F0E0D}" type="presParOf" srcId="{56669D2F-DDEE-4B53-8AA7-62593091CE19}" destId="{38712E94-30C9-4117-92F7-4A0B9593626C}" srcOrd="4" destOrd="0" presId="urn:microsoft.com/office/officeart/2005/8/layout/list1"/>
    <dgm:cxn modelId="{94B9684F-3570-F34E-9232-18817C60A61B}" type="presParOf" srcId="{38712E94-30C9-4117-92F7-4A0B9593626C}" destId="{6B72F006-89E1-498E-935B-37D15911C823}" srcOrd="0" destOrd="0" presId="urn:microsoft.com/office/officeart/2005/8/layout/list1"/>
    <dgm:cxn modelId="{99B9A768-6057-7546-977D-B9E795DCB2AC}" type="presParOf" srcId="{38712E94-30C9-4117-92F7-4A0B9593626C}" destId="{29DFCA6C-82FC-4953-AC66-DCD0A7AF83D2}" srcOrd="1" destOrd="0" presId="urn:microsoft.com/office/officeart/2005/8/layout/list1"/>
    <dgm:cxn modelId="{8706EF40-1CDA-8A40-8AB1-C8CBF96D708C}" type="presParOf" srcId="{56669D2F-DDEE-4B53-8AA7-62593091CE19}" destId="{57BA1956-9FBE-4680-A942-9E21138E229E}" srcOrd="5" destOrd="0" presId="urn:microsoft.com/office/officeart/2005/8/layout/list1"/>
    <dgm:cxn modelId="{DDDFBB8F-FBCA-474C-B53C-065EB075681F}" type="presParOf" srcId="{56669D2F-DDEE-4B53-8AA7-62593091CE19}" destId="{4E4D613F-8DCB-462F-A998-A076D23CE1F6}" srcOrd="6" destOrd="0" presId="urn:microsoft.com/office/officeart/2005/8/layout/list1"/>
    <dgm:cxn modelId="{66042951-7554-4944-90F4-DBE288AE0D4D}" type="presParOf" srcId="{56669D2F-DDEE-4B53-8AA7-62593091CE19}" destId="{BE1F3A35-6C6D-4CC7-AC04-10FCB4EBB339}" srcOrd="7" destOrd="0" presId="urn:microsoft.com/office/officeart/2005/8/layout/list1"/>
    <dgm:cxn modelId="{6AABA1E8-6468-B742-9EFF-C57A4C02E20B}" type="presParOf" srcId="{56669D2F-DDEE-4B53-8AA7-62593091CE19}" destId="{15DE30F7-CC93-43BC-9FC2-D1D63EA796C6}" srcOrd="8" destOrd="0" presId="urn:microsoft.com/office/officeart/2005/8/layout/list1"/>
    <dgm:cxn modelId="{E60F9521-E786-4742-B72B-BF07C8A6E02F}" type="presParOf" srcId="{15DE30F7-CC93-43BC-9FC2-D1D63EA796C6}" destId="{108E8381-1B12-4F3F-918B-66077508D4FD}" srcOrd="0" destOrd="0" presId="urn:microsoft.com/office/officeart/2005/8/layout/list1"/>
    <dgm:cxn modelId="{0108D64B-2570-2448-9F67-89B67521EBD7}" type="presParOf" srcId="{15DE30F7-CC93-43BC-9FC2-D1D63EA796C6}" destId="{5D7FB278-D415-4C63-8E69-48FA64280C85}" srcOrd="1" destOrd="0" presId="urn:microsoft.com/office/officeart/2005/8/layout/list1"/>
    <dgm:cxn modelId="{EA86F90E-FCBF-E14B-BB7E-0854A374E874}" type="presParOf" srcId="{56669D2F-DDEE-4B53-8AA7-62593091CE19}" destId="{71A7EDF7-DC75-4AB9-AC9B-AD2A5FC71E7E}" srcOrd="9" destOrd="0" presId="urn:microsoft.com/office/officeart/2005/8/layout/list1"/>
    <dgm:cxn modelId="{DF4A9857-21C2-0A47-9EBB-FC9EC24ACAA8}" type="presParOf" srcId="{56669D2F-DDEE-4B53-8AA7-62593091CE19}" destId="{58A08631-FBFB-4CA1-9231-803EF03E8303}" srcOrd="10" destOrd="0" presId="urn:microsoft.com/office/officeart/2005/8/layout/list1"/>
    <dgm:cxn modelId="{8E13A115-90B0-704D-9B24-53E245D58FFB}" type="presParOf" srcId="{56669D2F-DDEE-4B53-8AA7-62593091CE19}" destId="{B2C67AA0-96BD-4953-978F-92139EF2E391}" srcOrd="11" destOrd="0" presId="urn:microsoft.com/office/officeart/2005/8/layout/list1"/>
    <dgm:cxn modelId="{33DFB18A-4B8A-0749-9C47-3ACB61FB3C3A}" type="presParOf" srcId="{56669D2F-DDEE-4B53-8AA7-62593091CE19}" destId="{6F2B26BE-B869-4D6E-9CAE-EE18749B83EF}" srcOrd="12" destOrd="0" presId="urn:microsoft.com/office/officeart/2005/8/layout/list1"/>
    <dgm:cxn modelId="{667B76A0-A338-1F4A-B43D-54606ED549A6}" type="presParOf" srcId="{6F2B26BE-B869-4D6E-9CAE-EE18749B83EF}" destId="{DD73B149-E0A1-44CF-8EFB-08FED6287A3F}" srcOrd="0" destOrd="0" presId="urn:microsoft.com/office/officeart/2005/8/layout/list1"/>
    <dgm:cxn modelId="{C3D1A848-CDFA-AE45-A5BA-CF8F49448187}" type="presParOf" srcId="{6F2B26BE-B869-4D6E-9CAE-EE18749B83EF}" destId="{68ED7266-41E7-4339-8FA0-79BD59C40719}" srcOrd="1" destOrd="0" presId="urn:microsoft.com/office/officeart/2005/8/layout/list1"/>
    <dgm:cxn modelId="{12A78CAD-8361-6947-9540-9B9CB2FA998D}" type="presParOf" srcId="{56669D2F-DDEE-4B53-8AA7-62593091CE19}" destId="{9AA9507D-C044-45E7-9833-6169D913A03F}" srcOrd="13" destOrd="0" presId="urn:microsoft.com/office/officeart/2005/8/layout/list1"/>
    <dgm:cxn modelId="{031603A0-9EC6-9942-99CB-C78EEFEF7488}" type="presParOf" srcId="{56669D2F-DDEE-4B53-8AA7-62593091CE19}" destId="{CAF524FF-9ACB-45BA-9266-C0BF1065F5CC}" srcOrd="14" destOrd="0" presId="urn:microsoft.com/office/officeart/2005/8/layout/list1"/>
    <dgm:cxn modelId="{0D48487E-5D0F-FB4B-AF92-BE85A5A9F8BB}" type="presParOf" srcId="{56669D2F-DDEE-4B53-8AA7-62593091CE19}" destId="{7E8852B3-A04E-4D14-B276-FCD3822A27E4}" srcOrd="15" destOrd="0" presId="urn:microsoft.com/office/officeart/2005/8/layout/list1"/>
    <dgm:cxn modelId="{F96D0021-3174-4D4F-97DB-5C96DD77953E}" type="presParOf" srcId="{56669D2F-DDEE-4B53-8AA7-62593091CE19}" destId="{67B58825-B886-473D-A2B1-5B7C1C9F9D5E}" srcOrd="16" destOrd="0" presId="urn:microsoft.com/office/officeart/2005/8/layout/list1"/>
    <dgm:cxn modelId="{446DC335-D980-BD42-AE0D-F0BC976F3D1D}" type="presParOf" srcId="{67B58825-B886-473D-A2B1-5B7C1C9F9D5E}" destId="{E6A64C4A-DC7C-417D-BBDC-EAC12EAEBF7D}" srcOrd="0" destOrd="0" presId="urn:microsoft.com/office/officeart/2005/8/layout/list1"/>
    <dgm:cxn modelId="{4C9D9BC3-2957-0E44-A815-FA55405016E5}" type="presParOf" srcId="{67B58825-B886-473D-A2B1-5B7C1C9F9D5E}" destId="{74CABF0A-BA51-417C-AA06-CD66C8FA4AB2}" srcOrd="1" destOrd="0" presId="urn:microsoft.com/office/officeart/2005/8/layout/list1"/>
    <dgm:cxn modelId="{D5FED451-E7F0-0B4E-A6C7-486F43CED04C}" type="presParOf" srcId="{56669D2F-DDEE-4B53-8AA7-62593091CE19}" destId="{EF051C83-3EF9-4E9C-9720-49277E5B86E5}" srcOrd="17" destOrd="0" presId="urn:microsoft.com/office/officeart/2005/8/layout/list1"/>
    <dgm:cxn modelId="{33A4D697-3DC5-2549-B331-AD79D2383CDC}" type="presParOf" srcId="{56669D2F-DDEE-4B53-8AA7-62593091CE19}" destId="{502AEB5A-9B1C-4934-9F97-4C97D34D832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C26EC-436D-4537-807A-F2A2A5BD611B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A491320-3463-4165-AD02-02BCA1249BD0}">
      <dgm:prSet phldrT="[Szöveg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hu-H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Személyhez f. jogok</a:t>
          </a:r>
          <a:endParaRPr lang="en-GB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584B6C-88C0-4438-A88D-0267BFDB9F07}" type="parTrans" cxnId="{F1DFF2AA-5CCA-4D4B-BF34-C66367B5FF39}">
      <dgm:prSet/>
      <dgm:spPr/>
      <dgm:t>
        <a:bodyPr/>
        <a:lstStyle/>
        <a:p>
          <a:endParaRPr lang="en-GB"/>
        </a:p>
      </dgm:t>
    </dgm:pt>
    <dgm:pt modelId="{ACAAFF42-CAA1-49B8-9D0D-39C5A782D957}" type="sibTrans" cxnId="{F1DFF2AA-5CCA-4D4B-BF34-C66367B5FF39}">
      <dgm:prSet/>
      <dgm:spPr/>
      <dgm:t>
        <a:bodyPr/>
        <a:lstStyle/>
        <a:p>
          <a:endParaRPr lang="en-GB"/>
        </a:p>
      </dgm:t>
    </dgm:pt>
    <dgm:pt modelId="{F0399925-0C34-4F95-9C81-6B57BCD34A34}">
      <dgm:prSet phldrT="[Szöveg]" custT="1"/>
      <dgm:spPr>
        <a:solidFill>
          <a:srgbClr val="990033"/>
        </a:solidFill>
      </dgm:spPr>
      <dgm:t>
        <a:bodyPr/>
        <a:lstStyle/>
        <a:p>
          <a:r>
            <a:rPr lang="hu-H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Vagyoni jogok</a:t>
          </a:r>
          <a:endParaRPr lang="en-GB" sz="28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5AAB70-FB5F-45F9-B05B-6271BF8D9B15}" type="parTrans" cxnId="{AF533D8F-F358-414A-AF5F-03F2AA734326}">
      <dgm:prSet/>
      <dgm:spPr/>
      <dgm:t>
        <a:bodyPr/>
        <a:lstStyle/>
        <a:p>
          <a:endParaRPr lang="en-GB"/>
        </a:p>
      </dgm:t>
    </dgm:pt>
    <dgm:pt modelId="{96873E46-CC79-4456-801C-0F6B3B846290}" type="sibTrans" cxnId="{AF533D8F-F358-414A-AF5F-03F2AA734326}">
      <dgm:prSet/>
      <dgm:spPr/>
      <dgm:t>
        <a:bodyPr/>
        <a:lstStyle/>
        <a:p>
          <a:endParaRPr lang="en-GB"/>
        </a:p>
      </dgm:t>
    </dgm:pt>
    <dgm:pt modelId="{E6AAD1C9-F661-4D06-8A63-7E7C1A67ED9A}">
      <dgm:prSet phldrT="[Szöveg]" custT="1"/>
      <dgm:spPr>
        <a:solidFill>
          <a:srgbClr val="990033">
            <a:alpha val="90000"/>
          </a:srgbClr>
        </a:solidFill>
      </dgm:spPr>
      <dgm:t>
        <a:bodyPr/>
        <a:lstStyle/>
        <a:p>
          <a:r>
            <a:rPr lang="hu-H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Nem forgalomképes, nem lehet róla lemondani</a:t>
          </a:r>
          <a:endParaRPr lang="en-GB" sz="20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9CC1F02-CC9D-4650-AF5F-D2A94AE1E239}" type="parTrans" cxnId="{B5E18B09-215F-40D3-B7CE-B4671BF12A57}">
      <dgm:prSet/>
      <dgm:spPr/>
      <dgm:t>
        <a:bodyPr/>
        <a:lstStyle/>
        <a:p>
          <a:endParaRPr lang="en-GB"/>
        </a:p>
      </dgm:t>
    </dgm:pt>
    <dgm:pt modelId="{82D1C8A3-0F99-45AE-94B7-2BA2F0C1AF54}" type="sibTrans" cxnId="{B5E18B09-215F-40D3-B7CE-B4671BF12A57}">
      <dgm:prSet/>
      <dgm:spPr/>
      <dgm:t>
        <a:bodyPr/>
        <a:lstStyle/>
        <a:p>
          <a:endParaRPr lang="en-GB"/>
        </a:p>
      </dgm:t>
    </dgm:pt>
    <dgm:pt modelId="{8C39F861-1E82-45D7-858B-A85BD98105D3}">
      <dgm:prSet phldrT="[Szöveg]" custT="1"/>
      <dgm:spPr>
        <a:solidFill>
          <a:srgbClr val="990033">
            <a:alpha val="90000"/>
          </a:srgbClr>
        </a:solidFill>
      </dgm:spPr>
      <dgm:t>
        <a:bodyPr/>
        <a:lstStyle/>
        <a:p>
          <a:r>
            <a:rPr lang="hu-H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Kivétel</a:t>
          </a:r>
          <a:r>
            <a:rPr lang="hu-HU" sz="2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az átruházási tilalom alól: pl. munkaviszony</a:t>
          </a:r>
          <a:endParaRPr lang="en-GB" sz="2000" b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D37377-22DD-4DE5-9D71-A54992273F14}" type="parTrans" cxnId="{3ECB7DBD-2981-4D25-AF27-4D2B0742032E}">
      <dgm:prSet/>
      <dgm:spPr/>
      <dgm:t>
        <a:bodyPr/>
        <a:lstStyle/>
        <a:p>
          <a:endParaRPr lang="en-GB"/>
        </a:p>
      </dgm:t>
    </dgm:pt>
    <dgm:pt modelId="{D6FF7882-CFBA-49EF-B1AE-F47933C2EF01}" type="sibTrans" cxnId="{3ECB7DBD-2981-4D25-AF27-4D2B0742032E}">
      <dgm:prSet/>
      <dgm:spPr/>
      <dgm:t>
        <a:bodyPr/>
        <a:lstStyle/>
        <a:p>
          <a:endParaRPr lang="en-GB"/>
        </a:p>
      </dgm:t>
    </dgm:pt>
    <dgm:pt modelId="{262CEADD-8726-4E45-9447-B17400886BBE}">
      <dgm:prSet phldrT="[Szöveg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GB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4140A7-970C-49D7-A459-B9E6FF85E120}" type="parTrans" cxnId="{947FEF11-9A68-4405-865D-4D55AB3751C1}">
      <dgm:prSet/>
      <dgm:spPr/>
      <dgm:t>
        <a:bodyPr/>
        <a:lstStyle/>
        <a:p>
          <a:endParaRPr lang="hu-HU"/>
        </a:p>
      </dgm:t>
    </dgm:pt>
    <dgm:pt modelId="{5A9AB481-BF3E-4D34-8E00-4C1EC3553954}" type="sibTrans" cxnId="{947FEF11-9A68-4405-865D-4D55AB3751C1}">
      <dgm:prSet/>
      <dgm:spPr/>
      <dgm:t>
        <a:bodyPr/>
        <a:lstStyle/>
        <a:p>
          <a:endParaRPr lang="hu-HU"/>
        </a:p>
      </dgm:t>
    </dgm:pt>
    <dgm:pt modelId="{27BA7B49-16F9-41AB-9A32-36FAB836DC02}">
      <dgm:prSet phldrT="[Szöveg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Nem forgalomképes, nem lehet róla lemondani</a:t>
          </a:r>
          <a:endParaRPr lang="en-GB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FEE109-AB6A-4ADA-A51D-7568B0D60A42}" type="sibTrans" cxnId="{70E1E375-65B8-48E0-AF39-1959556422ED}">
      <dgm:prSet/>
      <dgm:spPr/>
      <dgm:t>
        <a:bodyPr/>
        <a:lstStyle/>
        <a:p>
          <a:endParaRPr lang="en-GB"/>
        </a:p>
      </dgm:t>
    </dgm:pt>
    <dgm:pt modelId="{E58D32E0-146C-4228-9075-A85F105E56B0}" type="parTrans" cxnId="{70E1E375-65B8-48E0-AF39-1959556422ED}">
      <dgm:prSet/>
      <dgm:spPr/>
      <dgm:t>
        <a:bodyPr/>
        <a:lstStyle/>
        <a:p>
          <a:endParaRPr lang="en-GB"/>
        </a:p>
      </dgm:t>
    </dgm:pt>
    <dgm:pt modelId="{F0D6F559-19C7-4F83-9965-B8A0B23A8DE1}" type="pres">
      <dgm:prSet presAssocID="{E5BC26EC-436D-4537-807A-F2A2A5BD611B}" presName="Name0" presStyleCnt="0">
        <dgm:presLayoutVars>
          <dgm:dir/>
          <dgm:animLvl val="lvl"/>
          <dgm:resizeHandles/>
        </dgm:presLayoutVars>
      </dgm:prSet>
      <dgm:spPr/>
    </dgm:pt>
    <dgm:pt modelId="{E51E3669-D795-4328-9FB2-0D82785A0FB8}" type="pres">
      <dgm:prSet presAssocID="{2A491320-3463-4165-AD02-02BCA1249BD0}" presName="linNode" presStyleCnt="0"/>
      <dgm:spPr/>
    </dgm:pt>
    <dgm:pt modelId="{EA36BB9A-B3F9-4076-942B-DDA5BB28549F}" type="pres">
      <dgm:prSet presAssocID="{2A491320-3463-4165-AD02-02BCA1249BD0}" presName="parentShp" presStyleLbl="node1" presStyleIdx="0" presStyleCnt="2" custLinFactNeighborX="-636" custLinFactNeighborY="-634">
        <dgm:presLayoutVars>
          <dgm:bulletEnabled val="1"/>
        </dgm:presLayoutVars>
      </dgm:prSet>
      <dgm:spPr/>
    </dgm:pt>
    <dgm:pt modelId="{A7182966-A03B-47C6-BEF8-0BB836106667}" type="pres">
      <dgm:prSet presAssocID="{2A491320-3463-4165-AD02-02BCA1249BD0}" presName="childShp" presStyleLbl="bgAccFollowNode1" presStyleIdx="0" presStyleCnt="2">
        <dgm:presLayoutVars>
          <dgm:bulletEnabled val="1"/>
        </dgm:presLayoutVars>
      </dgm:prSet>
      <dgm:spPr/>
    </dgm:pt>
    <dgm:pt modelId="{CCB5315C-ED0E-4432-B411-5E4C612F9941}" type="pres">
      <dgm:prSet presAssocID="{ACAAFF42-CAA1-49B8-9D0D-39C5A782D957}" presName="spacing" presStyleCnt="0"/>
      <dgm:spPr/>
    </dgm:pt>
    <dgm:pt modelId="{7E99FAAF-2628-4AD3-8AAA-1A7F2CE450AC}" type="pres">
      <dgm:prSet presAssocID="{F0399925-0C34-4F95-9C81-6B57BCD34A34}" presName="linNode" presStyleCnt="0"/>
      <dgm:spPr/>
    </dgm:pt>
    <dgm:pt modelId="{653FD492-2A22-4123-9353-B02E9D20AB49}" type="pres">
      <dgm:prSet presAssocID="{F0399925-0C34-4F95-9C81-6B57BCD34A34}" presName="parentShp" presStyleLbl="node1" presStyleIdx="1" presStyleCnt="2">
        <dgm:presLayoutVars>
          <dgm:bulletEnabled val="1"/>
        </dgm:presLayoutVars>
      </dgm:prSet>
      <dgm:spPr/>
    </dgm:pt>
    <dgm:pt modelId="{453614C8-B3CA-4E7C-849D-BF8B03425F1A}" type="pres">
      <dgm:prSet presAssocID="{F0399925-0C34-4F95-9C81-6B57BCD34A3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5E18B09-215F-40D3-B7CE-B4671BF12A57}" srcId="{F0399925-0C34-4F95-9C81-6B57BCD34A34}" destId="{E6AAD1C9-F661-4D06-8A63-7E7C1A67ED9A}" srcOrd="0" destOrd="0" parTransId="{39CC1F02-CC9D-4650-AF5F-D2A94AE1E239}" sibTransId="{82D1C8A3-0F99-45AE-94B7-2BA2F0C1AF54}"/>
    <dgm:cxn modelId="{947FEF11-9A68-4405-865D-4D55AB3751C1}" srcId="{2A491320-3463-4165-AD02-02BCA1249BD0}" destId="{262CEADD-8726-4E45-9447-B17400886BBE}" srcOrd="0" destOrd="0" parTransId="{594140A7-970C-49D7-A459-B9E6FF85E120}" sibTransId="{5A9AB481-BF3E-4D34-8E00-4C1EC3553954}"/>
    <dgm:cxn modelId="{9B3ECB2D-A68C-451F-B4B0-2BB8356A9A57}" type="presOf" srcId="{E6AAD1C9-F661-4D06-8A63-7E7C1A67ED9A}" destId="{453614C8-B3CA-4E7C-849D-BF8B03425F1A}" srcOrd="0" destOrd="0" presId="urn:microsoft.com/office/officeart/2005/8/layout/vList6"/>
    <dgm:cxn modelId="{7B27E636-64D6-40AA-BC0C-F9AC39CEB080}" type="presOf" srcId="{262CEADD-8726-4E45-9447-B17400886BBE}" destId="{A7182966-A03B-47C6-BEF8-0BB836106667}" srcOrd="0" destOrd="0" presId="urn:microsoft.com/office/officeart/2005/8/layout/vList6"/>
    <dgm:cxn modelId="{31219738-36F3-40DF-B66F-5B2564C02EE3}" type="presOf" srcId="{2A491320-3463-4165-AD02-02BCA1249BD0}" destId="{EA36BB9A-B3F9-4076-942B-DDA5BB28549F}" srcOrd="0" destOrd="0" presId="urn:microsoft.com/office/officeart/2005/8/layout/vList6"/>
    <dgm:cxn modelId="{9ACBF75B-13AA-4138-BD3C-2E66D4EB236E}" type="presOf" srcId="{F0399925-0C34-4F95-9C81-6B57BCD34A34}" destId="{653FD492-2A22-4123-9353-B02E9D20AB49}" srcOrd="0" destOrd="0" presId="urn:microsoft.com/office/officeart/2005/8/layout/vList6"/>
    <dgm:cxn modelId="{70E1E375-65B8-48E0-AF39-1959556422ED}" srcId="{2A491320-3463-4165-AD02-02BCA1249BD0}" destId="{27BA7B49-16F9-41AB-9A32-36FAB836DC02}" srcOrd="1" destOrd="0" parTransId="{E58D32E0-146C-4228-9075-A85F105E56B0}" sibTransId="{D5FEE109-AB6A-4ADA-A51D-7568B0D60A42}"/>
    <dgm:cxn modelId="{C124BF59-7390-4B96-BCEC-642F2AAF7683}" type="presOf" srcId="{27BA7B49-16F9-41AB-9A32-36FAB836DC02}" destId="{A7182966-A03B-47C6-BEF8-0BB836106667}" srcOrd="0" destOrd="1" presId="urn:microsoft.com/office/officeart/2005/8/layout/vList6"/>
    <dgm:cxn modelId="{4A86D581-F5B4-4D02-81B1-FDE5697DD4F9}" type="presOf" srcId="{E5BC26EC-436D-4537-807A-F2A2A5BD611B}" destId="{F0D6F559-19C7-4F83-9965-B8A0B23A8DE1}" srcOrd="0" destOrd="0" presId="urn:microsoft.com/office/officeart/2005/8/layout/vList6"/>
    <dgm:cxn modelId="{AF533D8F-F358-414A-AF5F-03F2AA734326}" srcId="{E5BC26EC-436D-4537-807A-F2A2A5BD611B}" destId="{F0399925-0C34-4F95-9C81-6B57BCD34A34}" srcOrd="1" destOrd="0" parTransId="{EA5AAB70-FB5F-45F9-B05B-6271BF8D9B15}" sibTransId="{96873E46-CC79-4456-801C-0F6B3B846290}"/>
    <dgm:cxn modelId="{F1DFF2AA-5CCA-4D4B-BF34-C66367B5FF39}" srcId="{E5BC26EC-436D-4537-807A-F2A2A5BD611B}" destId="{2A491320-3463-4165-AD02-02BCA1249BD0}" srcOrd="0" destOrd="0" parTransId="{71584B6C-88C0-4438-A88D-0267BFDB9F07}" sibTransId="{ACAAFF42-CAA1-49B8-9D0D-39C5A782D957}"/>
    <dgm:cxn modelId="{3ECB7DBD-2981-4D25-AF27-4D2B0742032E}" srcId="{F0399925-0C34-4F95-9C81-6B57BCD34A34}" destId="{8C39F861-1E82-45D7-858B-A85BD98105D3}" srcOrd="1" destOrd="0" parTransId="{6BD37377-22DD-4DE5-9D71-A54992273F14}" sibTransId="{D6FF7882-CFBA-49EF-B1AE-F47933C2EF01}"/>
    <dgm:cxn modelId="{F7093AFC-F137-4FE9-96D8-A7C39DCD4D2D}" type="presOf" srcId="{8C39F861-1E82-45D7-858B-A85BD98105D3}" destId="{453614C8-B3CA-4E7C-849D-BF8B03425F1A}" srcOrd="0" destOrd="1" presId="urn:microsoft.com/office/officeart/2005/8/layout/vList6"/>
    <dgm:cxn modelId="{8F10401F-AE3C-46B6-9792-0AC023CF71B0}" type="presParOf" srcId="{F0D6F559-19C7-4F83-9965-B8A0B23A8DE1}" destId="{E51E3669-D795-4328-9FB2-0D82785A0FB8}" srcOrd="0" destOrd="0" presId="urn:microsoft.com/office/officeart/2005/8/layout/vList6"/>
    <dgm:cxn modelId="{B57F12B5-8367-4230-9702-3D563E69B812}" type="presParOf" srcId="{E51E3669-D795-4328-9FB2-0D82785A0FB8}" destId="{EA36BB9A-B3F9-4076-942B-DDA5BB28549F}" srcOrd="0" destOrd="0" presId="urn:microsoft.com/office/officeart/2005/8/layout/vList6"/>
    <dgm:cxn modelId="{41811FC7-082E-45C0-9B2F-4D7013BD749C}" type="presParOf" srcId="{E51E3669-D795-4328-9FB2-0D82785A0FB8}" destId="{A7182966-A03B-47C6-BEF8-0BB836106667}" srcOrd="1" destOrd="0" presId="urn:microsoft.com/office/officeart/2005/8/layout/vList6"/>
    <dgm:cxn modelId="{5A8732E1-48EE-47A4-9506-ED5F4971FD18}" type="presParOf" srcId="{F0D6F559-19C7-4F83-9965-B8A0B23A8DE1}" destId="{CCB5315C-ED0E-4432-B411-5E4C612F9941}" srcOrd="1" destOrd="0" presId="urn:microsoft.com/office/officeart/2005/8/layout/vList6"/>
    <dgm:cxn modelId="{6B7575BD-43F0-4FA4-903A-A8DA38F2EF81}" type="presParOf" srcId="{F0D6F559-19C7-4F83-9965-B8A0B23A8DE1}" destId="{7E99FAAF-2628-4AD3-8AAA-1A7F2CE450AC}" srcOrd="2" destOrd="0" presId="urn:microsoft.com/office/officeart/2005/8/layout/vList6"/>
    <dgm:cxn modelId="{1144397E-2D9E-4390-935F-5FC80826827B}" type="presParOf" srcId="{7E99FAAF-2628-4AD3-8AAA-1A7F2CE450AC}" destId="{653FD492-2A22-4123-9353-B02E9D20AB49}" srcOrd="0" destOrd="0" presId="urn:microsoft.com/office/officeart/2005/8/layout/vList6"/>
    <dgm:cxn modelId="{52F44731-FF82-4B66-97DF-3FED29EC98B5}" type="presParOf" srcId="{7E99FAAF-2628-4AD3-8AAA-1A7F2CE450AC}" destId="{453614C8-B3CA-4E7C-849D-BF8B03425F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834E7-1F6A-4D07-BF05-7A31552404D6}">
      <dsp:nvSpPr>
        <dsp:cNvPr id="0" name=""/>
        <dsp:cNvSpPr/>
      </dsp:nvSpPr>
      <dsp:spPr>
        <a:xfrm>
          <a:off x="1597903" y="68819"/>
          <a:ext cx="5412512" cy="238136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baseline="0" dirty="0">
              <a:latin typeface="Tahoma" pitchFamily="34" charset="0"/>
              <a:cs typeface="Tahoma" pitchFamily="34" charset="0"/>
            </a:rPr>
            <a:t>SZELLEMI TULAJDON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baseline="0" dirty="0">
              <a:latin typeface="Tahoma" pitchFamily="34" charset="0"/>
              <a:cs typeface="Tahoma" pitchFamily="34" charset="0"/>
            </a:rPr>
            <a:t> JOGA</a:t>
          </a:r>
        </a:p>
      </dsp:txBody>
      <dsp:txXfrm>
        <a:off x="1667651" y="138567"/>
        <a:ext cx="5273016" cy="2241864"/>
      </dsp:txXfrm>
    </dsp:sp>
    <dsp:sp modelId="{85F68396-D56A-430E-954C-487946CC498F}">
      <dsp:nvSpPr>
        <dsp:cNvPr id="0" name=""/>
        <dsp:cNvSpPr/>
      </dsp:nvSpPr>
      <dsp:spPr>
        <a:xfrm>
          <a:off x="2705892" y="2450180"/>
          <a:ext cx="1598266" cy="336159"/>
        </a:xfrm>
        <a:custGeom>
          <a:avLst/>
          <a:gdLst/>
          <a:ahLst/>
          <a:cxnLst/>
          <a:rect l="0" t="0" r="0" b="0"/>
          <a:pathLst>
            <a:path>
              <a:moveTo>
                <a:pt x="1598266" y="0"/>
              </a:moveTo>
              <a:lnTo>
                <a:pt x="1598266" y="168079"/>
              </a:lnTo>
              <a:lnTo>
                <a:pt x="0" y="168079"/>
              </a:lnTo>
              <a:lnTo>
                <a:pt x="0" y="336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520D8-ACF3-4B73-9500-10A944BED32B}">
      <dsp:nvSpPr>
        <dsp:cNvPr id="0" name=""/>
        <dsp:cNvSpPr/>
      </dsp:nvSpPr>
      <dsp:spPr>
        <a:xfrm>
          <a:off x="403613" y="2786339"/>
          <a:ext cx="4604557" cy="840398"/>
        </a:xfrm>
        <a:prstGeom prst="roundRect">
          <a:avLst>
            <a:gd name="adj" fmla="val 10000"/>
          </a:avLst>
        </a:prstGeom>
        <a:solidFill>
          <a:schemeClr val="accent4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Tahoma" pitchFamily="34" charset="0"/>
              <a:cs typeface="Tahoma" pitchFamily="34" charset="0"/>
            </a:rPr>
            <a:t>IPARJOGVÉDELEM</a:t>
          </a:r>
        </a:p>
      </dsp:txBody>
      <dsp:txXfrm>
        <a:off x="428227" y="2810953"/>
        <a:ext cx="4555329" cy="791170"/>
      </dsp:txXfrm>
    </dsp:sp>
    <dsp:sp modelId="{1F5073B9-4912-474C-9ECB-40B0431428E4}">
      <dsp:nvSpPr>
        <dsp:cNvPr id="0" name=""/>
        <dsp:cNvSpPr/>
      </dsp:nvSpPr>
      <dsp:spPr>
        <a:xfrm>
          <a:off x="1102117" y="3626737"/>
          <a:ext cx="1603775" cy="336159"/>
        </a:xfrm>
        <a:custGeom>
          <a:avLst/>
          <a:gdLst/>
          <a:ahLst/>
          <a:cxnLst/>
          <a:rect l="0" t="0" r="0" b="0"/>
          <a:pathLst>
            <a:path>
              <a:moveTo>
                <a:pt x="1603775" y="0"/>
              </a:moveTo>
              <a:lnTo>
                <a:pt x="1603775" y="168079"/>
              </a:lnTo>
              <a:lnTo>
                <a:pt x="0" y="168079"/>
              </a:lnTo>
              <a:lnTo>
                <a:pt x="0" y="336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39410-B0A4-47FE-978F-3AF0436E5F1E}">
      <dsp:nvSpPr>
        <dsp:cNvPr id="0" name=""/>
        <dsp:cNvSpPr/>
      </dsp:nvSpPr>
      <dsp:spPr>
        <a:xfrm>
          <a:off x="4206" y="3962896"/>
          <a:ext cx="2195821" cy="84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vállalat- és árujelzők</a:t>
          </a:r>
        </a:p>
      </dsp:txBody>
      <dsp:txXfrm>
        <a:off x="28820" y="3987510"/>
        <a:ext cx="2146593" cy="791170"/>
      </dsp:txXfrm>
    </dsp:sp>
    <dsp:sp modelId="{CC22C70F-C37D-48E7-89CE-D2FE7570DADC}">
      <dsp:nvSpPr>
        <dsp:cNvPr id="0" name=""/>
        <dsp:cNvSpPr/>
      </dsp:nvSpPr>
      <dsp:spPr>
        <a:xfrm>
          <a:off x="1056397" y="4803294"/>
          <a:ext cx="91440" cy="336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EF81E-19DD-4A75-A6E7-E5F56350E266}">
      <dsp:nvSpPr>
        <dsp:cNvPr id="0" name=""/>
        <dsp:cNvSpPr/>
      </dsp:nvSpPr>
      <dsp:spPr>
        <a:xfrm>
          <a:off x="471818" y="5139454"/>
          <a:ext cx="1260597" cy="84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védjegyek</a:t>
          </a:r>
        </a:p>
      </dsp:txBody>
      <dsp:txXfrm>
        <a:off x="496432" y="5164068"/>
        <a:ext cx="1211369" cy="791170"/>
      </dsp:txXfrm>
    </dsp:sp>
    <dsp:sp modelId="{34716456-B0EF-44ED-8D22-2C06DE31CEE1}">
      <dsp:nvSpPr>
        <dsp:cNvPr id="0" name=""/>
        <dsp:cNvSpPr/>
      </dsp:nvSpPr>
      <dsp:spPr>
        <a:xfrm>
          <a:off x="2705892" y="3626737"/>
          <a:ext cx="1673776" cy="336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9"/>
              </a:lnTo>
              <a:lnTo>
                <a:pt x="1673776" y="168079"/>
              </a:lnTo>
              <a:lnTo>
                <a:pt x="1673776" y="336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25010-AA61-4E07-A418-E5B0483D977C}">
      <dsp:nvSpPr>
        <dsp:cNvPr id="0" name=""/>
        <dsp:cNvSpPr/>
      </dsp:nvSpPr>
      <dsp:spPr>
        <a:xfrm>
          <a:off x="3351759" y="3962896"/>
          <a:ext cx="2055819" cy="84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műszaki alkotások oltalma</a:t>
          </a:r>
        </a:p>
      </dsp:txBody>
      <dsp:txXfrm>
        <a:off x="3376373" y="3987510"/>
        <a:ext cx="2006591" cy="791170"/>
      </dsp:txXfrm>
    </dsp:sp>
    <dsp:sp modelId="{1FF4C40E-9DC9-4A2C-9AD9-3ABEDA7314E9}">
      <dsp:nvSpPr>
        <dsp:cNvPr id="0" name=""/>
        <dsp:cNvSpPr/>
      </dsp:nvSpPr>
      <dsp:spPr>
        <a:xfrm>
          <a:off x="2740893" y="4803294"/>
          <a:ext cx="1638776" cy="336159"/>
        </a:xfrm>
        <a:custGeom>
          <a:avLst/>
          <a:gdLst/>
          <a:ahLst/>
          <a:cxnLst/>
          <a:rect l="0" t="0" r="0" b="0"/>
          <a:pathLst>
            <a:path>
              <a:moveTo>
                <a:pt x="1638776" y="0"/>
              </a:moveTo>
              <a:lnTo>
                <a:pt x="1638776" y="168079"/>
              </a:lnTo>
              <a:lnTo>
                <a:pt x="0" y="168079"/>
              </a:lnTo>
              <a:lnTo>
                <a:pt x="0" y="336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9B384-CAC0-428B-B51A-837863034AF3}">
      <dsp:nvSpPr>
        <dsp:cNvPr id="0" name=""/>
        <dsp:cNvSpPr/>
      </dsp:nvSpPr>
      <dsp:spPr>
        <a:xfrm>
          <a:off x="2110594" y="5139454"/>
          <a:ext cx="1260597" cy="84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szabadalmak</a:t>
          </a:r>
        </a:p>
      </dsp:txBody>
      <dsp:txXfrm>
        <a:off x="2135208" y="5164068"/>
        <a:ext cx="1211369" cy="791170"/>
      </dsp:txXfrm>
    </dsp:sp>
    <dsp:sp modelId="{9D86A00D-0D0C-47AB-8F37-C8CABD805CD3}">
      <dsp:nvSpPr>
        <dsp:cNvPr id="0" name=""/>
        <dsp:cNvSpPr/>
      </dsp:nvSpPr>
      <dsp:spPr>
        <a:xfrm>
          <a:off x="4333949" y="4803294"/>
          <a:ext cx="91440" cy="336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5818-1C0E-4F53-A051-1A2E03D04016}">
      <dsp:nvSpPr>
        <dsp:cNvPr id="0" name=""/>
        <dsp:cNvSpPr/>
      </dsp:nvSpPr>
      <dsp:spPr>
        <a:xfrm>
          <a:off x="3749371" y="5139454"/>
          <a:ext cx="1260597" cy="84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használati mintaoltalom</a:t>
          </a:r>
        </a:p>
      </dsp:txBody>
      <dsp:txXfrm>
        <a:off x="3773985" y="5164068"/>
        <a:ext cx="1211369" cy="791170"/>
      </dsp:txXfrm>
    </dsp:sp>
    <dsp:sp modelId="{A8D962E5-3AED-4663-AABE-3D061EC0A8CF}">
      <dsp:nvSpPr>
        <dsp:cNvPr id="0" name=""/>
        <dsp:cNvSpPr/>
      </dsp:nvSpPr>
      <dsp:spPr>
        <a:xfrm>
          <a:off x="4379669" y="4803294"/>
          <a:ext cx="1638776" cy="336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9"/>
              </a:lnTo>
              <a:lnTo>
                <a:pt x="1638776" y="168079"/>
              </a:lnTo>
              <a:lnTo>
                <a:pt x="1638776" y="336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59F42-425E-4288-A0A7-B6FD86F64182}">
      <dsp:nvSpPr>
        <dsp:cNvPr id="0" name=""/>
        <dsp:cNvSpPr/>
      </dsp:nvSpPr>
      <dsp:spPr>
        <a:xfrm>
          <a:off x="5388147" y="5139454"/>
          <a:ext cx="1260597" cy="84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formatervezési minta</a:t>
          </a:r>
        </a:p>
      </dsp:txBody>
      <dsp:txXfrm>
        <a:off x="5412761" y="5164068"/>
        <a:ext cx="1211369" cy="791170"/>
      </dsp:txXfrm>
    </dsp:sp>
    <dsp:sp modelId="{C8288EC9-03FD-4DC7-82E8-21523773A7D3}">
      <dsp:nvSpPr>
        <dsp:cNvPr id="0" name=""/>
        <dsp:cNvSpPr/>
      </dsp:nvSpPr>
      <dsp:spPr>
        <a:xfrm>
          <a:off x="4304159" y="2450180"/>
          <a:ext cx="2691072" cy="336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9"/>
              </a:lnTo>
              <a:lnTo>
                <a:pt x="2691072" y="168079"/>
              </a:lnTo>
              <a:lnTo>
                <a:pt x="2691072" y="336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3DED7-72A0-4980-9CDB-A6ED41D4D227}">
      <dsp:nvSpPr>
        <dsp:cNvPr id="0" name=""/>
        <dsp:cNvSpPr/>
      </dsp:nvSpPr>
      <dsp:spPr>
        <a:xfrm>
          <a:off x="5785758" y="2786339"/>
          <a:ext cx="2418947" cy="156858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pitchFamily="34" charset="0"/>
              <a:cs typeface="Tahoma" pitchFamily="34" charset="0"/>
            </a:rPr>
            <a:t>SZERZŐI JOG</a:t>
          </a:r>
        </a:p>
      </dsp:txBody>
      <dsp:txXfrm>
        <a:off x="5831700" y="2832281"/>
        <a:ext cx="2327063" cy="1476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C29F-E02B-4A03-83AD-F4FF06565374}">
      <dsp:nvSpPr>
        <dsp:cNvPr id="0" name=""/>
        <dsp:cNvSpPr/>
      </dsp:nvSpPr>
      <dsp:spPr>
        <a:xfrm>
          <a:off x="0" y="360041"/>
          <a:ext cx="63012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85185-FC17-4BBE-90E1-9371713740C2}">
      <dsp:nvSpPr>
        <dsp:cNvPr id="0" name=""/>
        <dsp:cNvSpPr/>
      </dsp:nvSpPr>
      <dsp:spPr>
        <a:xfrm>
          <a:off x="315060" y="46703"/>
          <a:ext cx="4410845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A mű nyilvánosságra hozatala</a:t>
          </a:r>
        </a:p>
      </dsp:txBody>
      <dsp:txXfrm>
        <a:off x="348204" y="79847"/>
        <a:ext cx="4344557" cy="612672"/>
      </dsp:txXfrm>
    </dsp:sp>
    <dsp:sp modelId="{4E4D613F-8DCB-462F-A998-A076D23CE1F6}">
      <dsp:nvSpPr>
        <dsp:cNvPr id="0" name=""/>
        <dsp:cNvSpPr/>
      </dsp:nvSpPr>
      <dsp:spPr>
        <a:xfrm>
          <a:off x="0" y="1429464"/>
          <a:ext cx="63012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FCA6C-82FC-4953-AC66-DCD0A7AF83D2}">
      <dsp:nvSpPr>
        <dsp:cNvPr id="0" name=""/>
        <dsp:cNvSpPr/>
      </dsp:nvSpPr>
      <dsp:spPr>
        <a:xfrm>
          <a:off x="315060" y="1089983"/>
          <a:ext cx="4410845" cy="678960"/>
        </a:xfrm>
        <a:prstGeom prst="roundRec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tint val="50000"/>
                <a:satMod val="300000"/>
              </a:schemeClr>
            </a:gs>
            <a:gs pos="35000">
              <a:schemeClr val="accent5">
                <a:hueOff val="2571418"/>
                <a:satOff val="5874"/>
                <a:lumOff val="-16274"/>
                <a:alphaOff val="0"/>
                <a:tint val="37000"/>
                <a:satMod val="3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A szerző nevének feltüntetése</a:t>
          </a:r>
        </a:p>
      </dsp:txBody>
      <dsp:txXfrm>
        <a:off x="348204" y="1123127"/>
        <a:ext cx="4344557" cy="612672"/>
      </dsp:txXfrm>
    </dsp:sp>
    <dsp:sp modelId="{58A08631-FBFB-4CA1-9231-803EF03E8303}">
      <dsp:nvSpPr>
        <dsp:cNvPr id="0" name=""/>
        <dsp:cNvSpPr/>
      </dsp:nvSpPr>
      <dsp:spPr>
        <a:xfrm>
          <a:off x="0" y="2472743"/>
          <a:ext cx="63012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FB278-D415-4C63-8E69-48FA64280C85}">
      <dsp:nvSpPr>
        <dsp:cNvPr id="0" name=""/>
        <dsp:cNvSpPr/>
      </dsp:nvSpPr>
      <dsp:spPr>
        <a:xfrm>
          <a:off x="315060" y="2133264"/>
          <a:ext cx="4410845" cy="678960"/>
        </a:xfrm>
        <a:prstGeom prst="round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A mű egységének védelme</a:t>
          </a:r>
          <a:endParaRPr lang="en-GB" sz="2000" b="1" kern="1200" dirty="0">
            <a:latin typeface="Tahoma" charset="0"/>
            <a:ea typeface="Tahoma" charset="0"/>
            <a:cs typeface="Tahoma" charset="0"/>
          </a:endParaRPr>
        </a:p>
      </dsp:txBody>
      <dsp:txXfrm>
        <a:off x="348204" y="2166408"/>
        <a:ext cx="4344557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C29F-E02B-4A03-83AD-F4FF06565374}">
      <dsp:nvSpPr>
        <dsp:cNvPr id="0" name=""/>
        <dsp:cNvSpPr/>
      </dsp:nvSpPr>
      <dsp:spPr>
        <a:xfrm>
          <a:off x="0" y="302303"/>
          <a:ext cx="6301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85185-FC17-4BBE-90E1-9371713740C2}">
      <dsp:nvSpPr>
        <dsp:cNvPr id="0" name=""/>
        <dsp:cNvSpPr/>
      </dsp:nvSpPr>
      <dsp:spPr>
        <a:xfrm>
          <a:off x="315060" y="110423"/>
          <a:ext cx="4410845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Többszörözése</a:t>
          </a:r>
        </a:p>
      </dsp:txBody>
      <dsp:txXfrm>
        <a:off x="333794" y="129157"/>
        <a:ext cx="4373377" cy="346292"/>
      </dsp:txXfrm>
    </dsp:sp>
    <dsp:sp modelId="{4E4D613F-8DCB-462F-A998-A076D23CE1F6}">
      <dsp:nvSpPr>
        <dsp:cNvPr id="0" name=""/>
        <dsp:cNvSpPr/>
      </dsp:nvSpPr>
      <dsp:spPr>
        <a:xfrm>
          <a:off x="0" y="891983"/>
          <a:ext cx="6301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85709"/>
              <a:satOff val="2937"/>
              <a:lumOff val="-8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FCA6C-82FC-4953-AC66-DCD0A7AF83D2}">
      <dsp:nvSpPr>
        <dsp:cNvPr id="0" name=""/>
        <dsp:cNvSpPr/>
      </dsp:nvSpPr>
      <dsp:spPr>
        <a:xfrm>
          <a:off x="315060" y="700103"/>
          <a:ext cx="4410845" cy="383760"/>
        </a:xfrm>
        <a:prstGeom prst="roundRect">
          <a:avLst/>
        </a:prstGeom>
        <a:gradFill rotWithShape="0">
          <a:gsLst>
            <a:gs pos="0">
              <a:schemeClr val="accent5">
                <a:hueOff val="1285709"/>
                <a:satOff val="2937"/>
                <a:lumOff val="-8137"/>
                <a:alphaOff val="0"/>
                <a:tint val="50000"/>
                <a:satMod val="300000"/>
              </a:schemeClr>
            </a:gs>
            <a:gs pos="35000">
              <a:schemeClr val="accent5">
                <a:hueOff val="1285709"/>
                <a:satOff val="2937"/>
                <a:lumOff val="-8137"/>
                <a:alphaOff val="0"/>
                <a:tint val="37000"/>
                <a:satMod val="300000"/>
              </a:schemeClr>
            </a:gs>
            <a:gs pos="100000">
              <a:schemeClr val="accent5">
                <a:hueOff val="1285709"/>
                <a:satOff val="2937"/>
                <a:lumOff val="-8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Terjesztése</a:t>
          </a:r>
        </a:p>
      </dsp:txBody>
      <dsp:txXfrm>
        <a:off x="333794" y="718837"/>
        <a:ext cx="4373377" cy="346292"/>
      </dsp:txXfrm>
    </dsp:sp>
    <dsp:sp modelId="{58A08631-FBFB-4CA1-9231-803EF03E8303}">
      <dsp:nvSpPr>
        <dsp:cNvPr id="0" name=""/>
        <dsp:cNvSpPr/>
      </dsp:nvSpPr>
      <dsp:spPr>
        <a:xfrm>
          <a:off x="0" y="1481663"/>
          <a:ext cx="6301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FB278-D415-4C63-8E69-48FA64280C85}">
      <dsp:nvSpPr>
        <dsp:cNvPr id="0" name=""/>
        <dsp:cNvSpPr/>
      </dsp:nvSpPr>
      <dsp:spPr>
        <a:xfrm>
          <a:off x="315060" y="1289783"/>
          <a:ext cx="4410845" cy="383760"/>
        </a:xfrm>
        <a:prstGeom prst="roundRec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tint val="50000"/>
                <a:satMod val="300000"/>
              </a:schemeClr>
            </a:gs>
            <a:gs pos="35000">
              <a:schemeClr val="accent5">
                <a:hueOff val="2571418"/>
                <a:satOff val="5874"/>
                <a:lumOff val="-16274"/>
                <a:alphaOff val="0"/>
                <a:tint val="37000"/>
                <a:satMod val="3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Nyilvánossághoz közvetítése</a:t>
          </a:r>
          <a:endParaRPr lang="en-GB" sz="2000" b="1" kern="1200" dirty="0">
            <a:latin typeface="Tahoma" charset="0"/>
            <a:ea typeface="Tahoma" charset="0"/>
            <a:cs typeface="Tahoma" charset="0"/>
          </a:endParaRPr>
        </a:p>
      </dsp:txBody>
      <dsp:txXfrm>
        <a:off x="333794" y="1308517"/>
        <a:ext cx="4373377" cy="346292"/>
      </dsp:txXfrm>
    </dsp:sp>
    <dsp:sp modelId="{CAF524FF-9ACB-45BA-9266-C0BF1065F5CC}">
      <dsp:nvSpPr>
        <dsp:cNvPr id="0" name=""/>
        <dsp:cNvSpPr/>
      </dsp:nvSpPr>
      <dsp:spPr>
        <a:xfrm>
          <a:off x="0" y="2071344"/>
          <a:ext cx="6301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857127"/>
              <a:satOff val="8811"/>
              <a:lumOff val="-24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D7266-41E7-4339-8FA0-79BD59C40719}">
      <dsp:nvSpPr>
        <dsp:cNvPr id="0" name=""/>
        <dsp:cNvSpPr/>
      </dsp:nvSpPr>
      <dsp:spPr>
        <a:xfrm>
          <a:off x="315060" y="1879464"/>
          <a:ext cx="4410845" cy="383760"/>
        </a:xfrm>
        <a:prstGeom prst="roundRect">
          <a:avLst/>
        </a:prstGeom>
        <a:gradFill rotWithShape="0">
          <a:gsLst>
            <a:gs pos="0">
              <a:schemeClr val="accent5">
                <a:hueOff val="3857127"/>
                <a:satOff val="8811"/>
                <a:lumOff val="-24412"/>
                <a:alphaOff val="0"/>
                <a:tint val="50000"/>
                <a:satMod val="300000"/>
              </a:schemeClr>
            </a:gs>
            <a:gs pos="35000">
              <a:schemeClr val="accent5">
                <a:hueOff val="3857127"/>
                <a:satOff val="8811"/>
                <a:lumOff val="-24412"/>
                <a:alphaOff val="0"/>
                <a:tint val="37000"/>
                <a:satMod val="300000"/>
              </a:schemeClr>
            </a:gs>
            <a:gs pos="100000">
              <a:schemeClr val="accent5">
                <a:hueOff val="3857127"/>
                <a:satOff val="8811"/>
                <a:lumOff val="-24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Átdolgozása</a:t>
          </a:r>
          <a:endParaRPr lang="en-GB" sz="2000" b="1" kern="1200" dirty="0">
            <a:latin typeface="Tahoma" charset="0"/>
            <a:ea typeface="Tahoma" charset="0"/>
            <a:cs typeface="Tahoma" charset="0"/>
          </a:endParaRPr>
        </a:p>
      </dsp:txBody>
      <dsp:txXfrm>
        <a:off x="333794" y="1898198"/>
        <a:ext cx="4373377" cy="346292"/>
      </dsp:txXfrm>
    </dsp:sp>
    <dsp:sp modelId="{502AEB5A-9B1C-4934-9F97-4C97D34D8325}">
      <dsp:nvSpPr>
        <dsp:cNvPr id="0" name=""/>
        <dsp:cNvSpPr/>
      </dsp:nvSpPr>
      <dsp:spPr>
        <a:xfrm>
          <a:off x="0" y="2661024"/>
          <a:ext cx="630120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BF0A-BA51-417C-AA06-CD66C8FA4AB2}">
      <dsp:nvSpPr>
        <dsp:cNvPr id="0" name=""/>
        <dsp:cNvSpPr/>
      </dsp:nvSpPr>
      <dsp:spPr>
        <a:xfrm>
          <a:off x="315060" y="2469144"/>
          <a:ext cx="4410845" cy="383760"/>
        </a:xfrm>
        <a:prstGeom prst="round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719" tIns="0" rIns="1667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ahoma" charset="0"/>
              <a:ea typeface="Tahoma" charset="0"/>
              <a:cs typeface="Tahoma" charset="0"/>
            </a:rPr>
            <a:t>Előadása</a:t>
          </a:r>
          <a:endParaRPr lang="en-GB" sz="2000" b="1" kern="1200" dirty="0">
            <a:latin typeface="Tahoma" charset="0"/>
            <a:ea typeface="Tahoma" charset="0"/>
            <a:cs typeface="Tahoma" charset="0"/>
          </a:endParaRPr>
        </a:p>
      </dsp:txBody>
      <dsp:txXfrm>
        <a:off x="333794" y="2487878"/>
        <a:ext cx="4373377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82966-A03B-47C6-BEF8-0BB836106667}">
      <dsp:nvSpPr>
        <dsp:cNvPr id="0" name=""/>
        <dsp:cNvSpPr/>
      </dsp:nvSpPr>
      <dsp:spPr>
        <a:xfrm>
          <a:off x="2926089" y="456"/>
          <a:ext cx="4389134" cy="1779836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Nem forgalomképes, nem lehet róla lemondani</a:t>
          </a:r>
          <a:endParaRPr lang="en-GB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26089" y="222936"/>
        <a:ext cx="3721696" cy="1334877"/>
      </dsp:txXfrm>
    </dsp:sp>
    <dsp:sp modelId="{EA36BB9A-B3F9-4076-942B-DDA5BB28549F}">
      <dsp:nvSpPr>
        <dsp:cNvPr id="0" name=""/>
        <dsp:cNvSpPr/>
      </dsp:nvSpPr>
      <dsp:spPr>
        <a:xfrm>
          <a:off x="0" y="0"/>
          <a:ext cx="2926089" cy="1779836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Személyhez f. jogok</a:t>
          </a:r>
          <a:endParaRPr lang="en-GB" sz="2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6884" y="86884"/>
        <a:ext cx="2752321" cy="1606068"/>
      </dsp:txXfrm>
    </dsp:sp>
    <dsp:sp modelId="{453614C8-B3CA-4E7C-849D-BF8B03425F1A}">
      <dsp:nvSpPr>
        <dsp:cNvPr id="0" name=""/>
        <dsp:cNvSpPr/>
      </dsp:nvSpPr>
      <dsp:spPr>
        <a:xfrm>
          <a:off x="2926089" y="1958276"/>
          <a:ext cx="4389134" cy="1779836"/>
        </a:xfrm>
        <a:prstGeom prst="rightArrow">
          <a:avLst>
            <a:gd name="adj1" fmla="val 75000"/>
            <a:gd name="adj2" fmla="val 50000"/>
          </a:avLst>
        </a:prstGeom>
        <a:solidFill>
          <a:srgbClr val="990033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9139186"/>
              <a:satOff val="44758"/>
              <a:lumOff val="12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Nem forgalomképes, nem lehet róla lemondani</a:t>
          </a:r>
          <a:endParaRPr lang="en-GB" sz="20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Kivétel</a:t>
          </a:r>
          <a:r>
            <a:rPr lang="hu-HU" sz="2000" b="0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az átruházási tilalom alól: pl. munkaviszony</a:t>
          </a:r>
          <a:endParaRPr lang="en-GB" sz="20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26089" y="2180756"/>
        <a:ext cx="3721696" cy="1334877"/>
      </dsp:txXfrm>
    </dsp:sp>
    <dsp:sp modelId="{653FD492-2A22-4123-9353-B02E9D20AB49}">
      <dsp:nvSpPr>
        <dsp:cNvPr id="0" name=""/>
        <dsp:cNvSpPr/>
      </dsp:nvSpPr>
      <dsp:spPr>
        <a:xfrm>
          <a:off x="0" y="1958276"/>
          <a:ext cx="2926089" cy="1779836"/>
        </a:xfrm>
        <a:prstGeom prst="round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Vagyoni jogok</a:t>
          </a:r>
          <a:endParaRPr lang="en-GB" sz="28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6884" y="2045160"/>
        <a:ext cx="2752321" cy="16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25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018BCFAF-B31B-4C65-AC05-13910095B910}" type="datetimeFigureOut">
              <a:rPr lang="hu-HU" smtClean="0"/>
              <a:pPr/>
              <a:t>2020. 08. 17.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5" cy="49625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956" y="9428801"/>
            <a:ext cx="2946135" cy="49625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41FDFF3F-D50F-4C54-901C-B82DFD88E9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51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25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6E6D0AAA-983A-4F59-8FE0-84415DD56CB5}" type="datetimeFigureOut">
              <a:rPr lang="hu-HU" smtClean="0"/>
              <a:pPr/>
              <a:t>2020. 08. 17.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801"/>
            <a:ext cx="2946135" cy="496252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58E0F2ED-95E7-49AC-9D4B-B19459BC84B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3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F2ED-95E7-49AC-9D4B-B19459BC84B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>
                <a:latin typeface="Arial" charset="0"/>
              </a:rPr>
              <a:t>Egyszerű feladatmegoldásra szánt rutinprogram</a:t>
            </a:r>
          </a:p>
          <a:p>
            <a:pPr eaLnBrk="1" hangingPunct="1"/>
            <a:endParaRPr lang="hu-HU" dirty="0">
              <a:latin typeface="Arial" charset="0"/>
            </a:endParaRPr>
          </a:p>
          <a:p>
            <a:pPr eaLnBrk="1" hangingPunct="1"/>
            <a:r>
              <a:rPr lang="hu-HU" dirty="0">
                <a:latin typeface="Arial" charset="0"/>
              </a:rPr>
              <a:t>A szoftver csatlakozó felületének alapját képező ötletre, elvre, elgondolásra, eljárásra, működési módszerre vagy matematikai műveletre a szerzői jogi védelem nem terjed ki</a:t>
            </a:r>
          </a:p>
          <a:p>
            <a:pPr eaLnBrk="1" hangingPunct="1"/>
            <a:endParaRPr lang="hu-HU" dirty="0">
              <a:latin typeface="Arial" charset="0"/>
            </a:endParaRPr>
          </a:p>
          <a:p>
            <a:pPr eaLnBrk="1" hangingPunct="1"/>
            <a:r>
              <a:rPr lang="hu-HU" dirty="0">
                <a:latin typeface="Arial" charset="0"/>
              </a:rPr>
              <a:t>A szoftver és a hozzá tartozó dokumentáció, nem szűkíthető le a már meglévő programhoz tartozó dokumentációra, tényleges létrejötte nem előfeltétele a dokumentáció önálló szerzői jogi védelmének, a programfejlesztő folyamat egyes elkülöníthető szakaszai is létrehozhatnak oltalomban részesülő alkotásokat</a:t>
            </a:r>
          </a:p>
          <a:p>
            <a:pPr eaLnBrk="1" hangingPunct="1"/>
            <a:endParaRPr lang="hu-HU" dirty="0">
              <a:latin typeface="Arial" charset="0"/>
            </a:endParaRPr>
          </a:p>
          <a:p>
            <a:pPr eaLnBrk="1" hangingPunct="1"/>
            <a:r>
              <a:rPr lang="hu-HU" dirty="0">
                <a:latin typeface="Arial" charset="0"/>
              </a:rPr>
              <a:t>Szoftver elsődleges rendeltetése funkció megvalósítása, de szerzői jog nem a </a:t>
            </a:r>
            <a:r>
              <a:rPr lang="hu-HU" dirty="0" err="1">
                <a:latin typeface="Arial" charset="0"/>
              </a:rPr>
              <a:t>funkcionakitását</a:t>
            </a:r>
            <a:r>
              <a:rPr lang="hu-HU" dirty="0">
                <a:latin typeface="Arial" charset="0"/>
              </a:rPr>
              <a:t> védi, hanem a szoftver megformáltságát, lehet rossz szoftver is</a:t>
            </a:r>
          </a:p>
          <a:p>
            <a:pPr eaLnBrk="1" hangingPunct="1"/>
            <a:endParaRPr lang="hu-HU" dirty="0">
              <a:latin typeface="Arial" charset="0"/>
            </a:endParaRPr>
          </a:p>
          <a:p>
            <a:pPr eaLnBrk="1" hangingPunct="1"/>
            <a:r>
              <a:rPr lang="hu-HU" dirty="0">
                <a:latin typeface="Arial" charset="0"/>
              </a:rPr>
              <a:t>Szoftver esetén a szerzői jogi védelmet megalapozó mérce igen alacsonyan található</a:t>
            </a:r>
          </a:p>
          <a:p>
            <a:pPr eaLnBrk="1" hangingPunct="1"/>
            <a:r>
              <a:rPr lang="hu-HU" dirty="0">
                <a:latin typeface="Arial" charset="0"/>
              </a:rPr>
              <a:t>Font, </a:t>
            </a:r>
            <a:r>
              <a:rPr lang="hu-HU" dirty="0" err="1">
                <a:latin typeface="Arial" charset="0"/>
              </a:rPr>
              <a:t>Navitaire-easyjet</a:t>
            </a:r>
            <a:r>
              <a:rPr lang="hu-HU" dirty="0">
                <a:latin typeface="Arial" charset="0"/>
              </a:rPr>
              <a:t> eset</a:t>
            </a:r>
          </a:p>
        </p:txBody>
      </p:sp>
    </p:spTree>
    <p:extLst>
      <p:ext uri="{BB962C8B-B14F-4D97-AF65-F5344CB8AC3E}">
        <p14:creationId xmlns:p14="http://schemas.microsoft.com/office/powerpoint/2010/main" val="145483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9"/>
          <p:cNvSpPr txBox="1">
            <a:spLocks noGrp="1" noChangeArrowheads="1"/>
          </p:cNvSpPr>
          <p:nvPr/>
        </p:nvSpPr>
        <p:spPr bwMode="auto">
          <a:xfrm>
            <a:off x="3853127" y="9430385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8" tIns="45464" rIns="90928" bIns="45464" anchor="b"/>
          <a:lstStyle/>
          <a:p>
            <a:pPr algn="r" eaLnBrk="0" hangingPunct="0">
              <a:spcBef>
                <a:spcPct val="20000"/>
              </a:spcBef>
            </a:pPr>
            <a:fld id="{404863FF-5AB7-46E7-94D4-527B16DD8930}" type="slidenum">
              <a:rPr lang="hu-HU">
                <a:solidFill>
                  <a:schemeClr val="tx1"/>
                </a:solidFill>
                <a:latin typeface="Tahoma" charset="0"/>
              </a:rPr>
              <a:pPr algn="r" eaLnBrk="0" hangingPunct="0">
                <a:spcBef>
                  <a:spcPct val="20000"/>
                </a:spcBef>
              </a:pPr>
              <a:t>12</a:t>
            </a:fld>
            <a:endParaRPr lang="hu-HU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11" tIns="45705" rIns="91411" bIns="45705"/>
          <a:lstStyle/>
          <a:p>
            <a:pPr eaLnBrk="1" hangingPunct="1"/>
            <a:r>
              <a:rPr lang="hu-HU" sz="1400" dirty="0">
                <a:latin typeface="Tahoma" charset="0"/>
              </a:rPr>
              <a:t>Doktori értekezés kettős természete – ügyirati funkciót tölt be, amíg nem a doktori fokozat megszerzéséig. Csak a minősítő szerv és a jelölt viszonyában nem minősül szerzői műnek.</a:t>
            </a:r>
          </a:p>
          <a:p>
            <a:pPr eaLnBrk="1" hangingPunct="1"/>
            <a:r>
              <a:rPr lang="hu-HU" sz="1400" dirty="0">
                <a:latin typeface="Tahoma" charset="0"/>
              </a:rPr>
              <a:t>Az értekezés a jelölt engedélye nélkül többszörözhető és </a:t>
            </a:r>
            <a:r>
              <a:rPr lang="hu-HU" sz="1400" dirty="0" err="1">
                <a:latin typeface="Tahoma" charset="0"/>
              </a:rPr>
              <a:t>terjeszthetőaz</a:t>
            </a:r>
            <a:r>
              <a:rPr lang="hu-HU" sz="1400" dirty="0">
                <a:latin typeface="Tahoma" charset="0"/>
              </a:rPr>
              <a:t> eljárás céljára. A szerzői jog tiszteletben tartása a disszertációk esetében is fennáll (ld. BH 1982. 90)</a:t>
            </a:r>
          </a:p>
          <a:p>
            <a:pPr eaLnBrk="1" hangingPunct="1"/>
            <a:endParaRPr lang="hu-HU" sz="1400" dirty="0">
              <a:latin typeface="Tahoma" charset="0"/>
            </a:endParaRPr>
          </a:p>
          <a:p>
            <a:pPr eaLnBrk="1" hangingPunct="1"/>
            <a:r>
              <a:rPr lang="hu-HU" sz="1400" dirty="0">
                <a:latin typeface="Tahoma" charset="0"/>
              </a:rPr>
              <a:t>Szjt. 60/A. § (1) E törvény alkalmazásában </a:t>
            </a:r>
            <a:r>
              <a:rPr lang="hu-HU" sz="1400" b="1" dirty="0">
                <a:latin typeface="Tahoma" charset="0"/>
              </a:rPr>
              <a:t>adatbázis</a:t>
            </a:r>
            <a:r>
              <a:rPr lang="hu-HU" sz="1400" dirty="0">
                <a:latin typeface="Tahoma" charset="0"/>
              </a:rPr>
              <a:t>: önálló művek, adatok vagy egyéb tartalmi elemek valamely rendszer vagy módszer szerint elrendezett gyűjteménye, amelynek tartalmi elemeihez - számítástechnikai eszközökkel vagy bármely más módon - egyedileg hozzá lehet férni.</a:t>
            </a:r>
          </a:p>
          <a:p>
            <a:pPr eaLnBrk="1" hangingPunct="1"/>
            <a:r>
              <a:rPr lang="hu-HU" sz="1400" dirty="0">
                <a:latin typeface="Tahoma" charset="0"/>
              </a:rPr>
              <a:t>   </a:t>
            </a:r>
          </a:p>
          <a:p>
            <a:pPr eaLnBrk="1" hangingPunct="1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67449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9"/>
          <p:cNvSpPr txBox="1">
            <a:spLocks noGrp="1" noChangeArrowheads="1"/>
          </p:cNvSpPr>
          <p:nvPr/>
        </p:nvSpPr>
        <p:spPr bwMode="auto">
          <a:xfrm>
            <a:off x="3853127" y="9430385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8" tIns="45464" rIns="90928" bIns="45464" anchor="b"/>
          <a:lstStyle/>
          <a:p>
            <a:pPr algn="r" eaLnBrk="0" hangingPunct="0">
              <a:spcBef>
                <a:spcPct val="20000"/>
              </a:spcBef>
            </a:pPr>
            <a:fld id="{822874D8-B6AA-4EC1-A20D-65A59B8E9B45}" type="slidenum">
              <a:rPr lang="hu-HU">
                <a:solidFill>
                  <a:schemeClr val="tx1"/>
                </a:solidFill>
                <a:latin typeface="Tahoma" charset="0"/>
              </a:rPr>
              <a:pPr algn="r" eaLnBrk="0" hangingPunct="0">
                <a:spcBef>
                  <a:spcPct val="20000"/>
                </a:spcBef>
              </a:pPr>
              <a:t>19</a:t>
            </a:fld>
            <a:endParaRPr lang="hu-HU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sz="1600" dirty="0">
                <a:solidFill>
                  <a:schemeClr val="accent2"/>
                </a:solidFill>
              </a:rPr>
              <a:t>A </a:t>
            </a:r>
            <a:r>
              <a:rPr lang="de-DE" sz="1600" dirty="0" err="1">
                <a:solidFill>
                  <a:schemeClr val="accent2"/>
                </a:solidFill>
              </a:rPr>
              <a:t>szerz</a:t>
            </a:r>
            <a:r>
              <a:rPr lang="en-GB" sz="1600" dirty="0">
                <a:solidFill>
                  <a:schemeClr val="accent2"/>
                </a:solidFill>
              </a:rPr>
              <a:t>ő</a:t>
            </a:r>
            <a:r>
              <a:rPr lang="de-DE" sz="1600" dirty="0">
                <a:solidFill>
                  <a:schemeClr val="accent2"/>
                </a:solidFill>
              </a:rPr>
              <a:t>i </a:t>
            </a:r>
            <a:r>
              <a:rPr lang="de-DE" sz="1600" dirty="0" err="1">
                <a:solidFill>
                  <a:schemeClr val="accent2"/>
                </a:solidFill>
              </a:rPr>
              <a:t>jogvédelem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legfontosabb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korlátai</a:t>
            </a:r>
            <a:r>
              <a:rPr lang="de-DE" sz="1600" dirty="0">
                <a:solidFill>
                  <a:schemeClr val="accent2"/>
                </a:solidFill>
              </a:rPr>
              <a:t>:</a:t>
            </a:r>
            <a:br>
              <a:rPr lang="de-DE" sz="1600" dirty="0">
                <a:solidFill>
                  <a:schemeClr val="accent2"/>
                </a:solidFill>
              </a:rPr>
            </a:br>
            <a:br>
              <a:rPr lang="de-DE" sz="1600" dirty="0">
                <a:solidFill>
                  <a:schemeClr val="accent2"/>
                </a:solidFill>
              </a:rPr>
            </a:br>
            <a:r>
              <a:rPr lang="de-DE" sz="1600" dirty="0">
                <a:solidFill>
                  <a:schemeClr val="accent2"/>
                </a:solidFill>
              </a:rPr>
              <a:t>- </a:t>
            </a:r>
            <a:r>
              <a:rPr lang="de-DE" sz="1600" dirty="0" err="1">
                <a:solidFill>
                  <a:schemeClr val="accent2"/>
                </a:solidFill>
              </a:rPr>
              <a:t>védelmi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id</a:t>
            </a:r>
            <a:r>
              <a:rPr lang="en-GB" sz="1600" dirty="0">
                <a:solidFill>
                  <a:schemeClr val="accent2"/>
                </a:solidFill>
              </a:rPr>
              <a:t>ő</a:t>
            </a:r>
            <a:br>
              <a:rPr lang="de-DE" sz="1600" dirty="0">
                <a:solidFill>
                  <a:schemeClr val="accent2"/>
                </a:solidFill>
              </a:rPr>
            </a:br>
            <a:br>
              <a:rPr lang="de-DE" sz="1600" dirty="0">
                <a:solidFill>
                  <a:schemeClr val="accent2"/>
                </a:solidFill>
              </a:rPr>
            </a:br>
            <a:r>
              <a:rPr lang="de-DE" sz="1600" dirty="0">
                <a:solidFill>
                  <a:schemeClr val="accent2"/>
                </a:solidFill>
              </a:rPr>
              <a:t>- </a:t>
            </a:r>
            <a:r>
              <a:rPr lang="de-DE" sz="1600" dirty="0" err="1">
                <a:solidFill>
                  <a:schemeClr val="accent2"/>
                </a:solidFill>
              </a:rPr>
              <a:t>szabad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felhasználás</a:t>
            </a:r>
            <a:endParaRPr lang="hu-H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9"/>
          <p:cNvSpPr txBox="1">
            <a:spLocks noGrp="1" noChangeArrowheads="1"/>
          </p:cNvSpPr>
          <p:nvPr/>
        </p:nvSpPr>
        <p:spPr bwMode="auto">
          <a:xfrm>
            <a:off x="3853127" y="9430385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8" tIns="45464" rIns="90928" bIns="45464" anchor="b"/>
          <a:lstStyle/>
          <a:p>
            <a:pPr algn="r" eaLnBrk="0" hangingPunct="0">
              <a:spcBef>
                <a:spcPct val="20000"/>
              </a:spcBef>
            </a:pPr>
            <a:fld id="{08E2648A-0D28-4B1A-9C58-A2BFA2B9F2E9}" type="slidenum">
              <a:rPr lang="hu-HU">
                <a:solidFill>
                  <a:schemeClr val="tx1"/>
                </a:solidFill>
                <a:latin typeface="Tahoma" charset="0"/>
              </a:rPr>
              <a:pPr algn="r" eaLnBrk="0" hangingPunct="0">
                <a:spcBef>
                  <a:spcPct val="20000"/>
                </a:spcBef>
              </a:pPr>
              <a:t>21</a:t>
            </a:fld>
            <a:endParaRPr lang="hu-HU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04" tIns="45452" rIns="90904" bIns="45452"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67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9"/>
          <p:cNvSpPr txBox="1">
            <a:spLocks noGrp="1" noChangeArrowheads="1"/>
          </p:cNvSpPr>
          <p:nvPr/>
        </p:nvSpPr>
        <p:spPr bwMode="auto">
          <a:xfrm>
            <a:off x="3853127" y="9430385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28" tIns="45464" rIns="90928" bIns="45464" anchor="b"/>
          <a:lstStyle/>
          <a:p>
            <a:pPr algn="r" eaLnBrk="0" hangingPunct="0">
              <a:spcBef>
                <a:spcPct val="20000"/>
              </a:spcBef>
            </a:pPr>
            <a:fld id="{822874D8-B6AA-4EC1-A20D-65A59B8E9B45}" type="slidenum">
              <a:rPr lang="hu-HU">
                <a:solidFill>
                  <a:schemeClr val="tx1"/>
                </a:solidFill>
                <a:latin typeface="Tahoma" charset="0"/>
              </a:rPr>
              <a:pPr algn="r" eaLnBrk="0" hangingPunct="0">
                <a:spcBef>
                  <a:spcPct val="20000"/>
                </a:spcBef>
              </a:pPr>
              <a:t>23</a:t>
            </a:fld>
            <a:endParaRPr lang="hu-HU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sz="1600" dirty="0">
                <a:solidFill>
                  <a:schemeClr val="accent2"/>
                </a:solidFill>
              </a:rPr>
              <a:t>A </a:t>
            </a:r>
            <a:r>
              <a:rPr lang="de-DE" sz="1600" dirty="0" err="1">
                <a:solidFill>
                  <a:schemeClr val="accent2"/>
                </a:solidFill>
              </a:rPr>
              <a:t>szerz</a:t>
            </a:r>
            <a:r>
              <a:rPr lang="en-GB" sz="1600" dirty="0">
                <a:solidFill>
                  <a:schemeClr val="accent2"/>
                </a:solidFill>
              </a:rPr>
              <a:t>ő</a:t>
            </a:r>
            <a:r>
              <a:rPr lang="de-DE" sz="1600" dirty="0">
                <a:solidFill>
                  <a:schemeClr val="accent2"/>
                </a:solidFill>
              </a:rPr>
              <a:t>i </a:t>
            </a:r>
            <a:r>
              <a:rPr lang="de-DE" sz="1600" dirty="0" err="1">
                <a:solidFill>
                  <a:schemeClr val="accent2"/>
                </a:solidFill>
              </a:rPr>
              <a:t>jogvédelem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legfontosabb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korlátai</a:t>
            </a:r>
            <a:r>
              <a:rPr lang="de-DE" sz="1600" dirty="0">
                <a:solidFill>
                  <a:schemeClr val="accent2"/>
                </a:solidFill>
              </a:rPr>
              <a:t>:</a:t>
            </a:r>
            <a:br>
              <a:rPr lang="de-DE" sz="1600" dirty="0">
                <a:solidFill>
                  <a:schemeClr val="accent2"/>
                </a:solidFill>
              </a:rPr>
            </a:br>
            <a:br>
              <a:rPr lang="de-DE" sz="1600" dirty="0">
                <a:solidFill>
                  <a:schemeClr val="accent2"/>
                </a:solidFill>
              </a:rPr>
            </a:br>
            <a:r>
              <a:rPr lang="de-DE" sz="1600" dirty="0">
                <a:solidFill>
                  <a:schemeClr val="accent2"/>
                </a:solidFill>
              </a:rPr>
              <a:t>- </a:t>
            </a:r>
            <a:r>
              <a:rPr lang="de-DE" sz="1600" dirty="0" err="1">
                <a:solidFill>
                  <a:schemeClr val="accent2"/>
                </a:solidFill>
              </a:rPr>
              <a:t>védelmi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id</a:t>
            </a:r>
            <a:r>
              <a:rPr lang="en-GB" sz="1600" dirty="0">
                <a:solidFill>
                  <a:schemeClr val="accent2"/>
                </a:solidFill>
              </a:rPr>
              <a:t>ő</a:t>
            </a:r>
            <a:br>
              <a:rPr lang="de-DE" sz="1600" dirty="0">
                <a:solidFill>
                  <a:schemeClr val="accent2"/>
                </a:solidFill>
              </a:rPr>
            </a:br>
            <a:br>
              <a:rPr lang="de-DE" sz="1600" dirty="0">
                <a:solidFill>
                  <a:schemeClr val="accent2"/>
                </a:solidFill>
              </a:rPr>
            </a:br>
            <a:r>
              <a:rPr lang="de-DE" sz="1600" dirty="0">
                <a:solidFill>
                  <a:schemeClr val="accent2"/>
                </a:solidFill>
              </a:rPr>
              <a:t>- </a:t>
            </a:r>
            <a:r>
              <a:rPr lang="de-DE" sz="1600" dirty="0" err="1">
                <a:solidFill>
                  <a:schemeClr val="accent2"/>
                </a:solidFill>
              </a:rPr>
              <a:t>szabad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felhasználás</a:t>
            </a:r>
            <a:endParaRPr lang="hu-H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5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F2ED-95E7-49AC-9D4B-B19459BC84B2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460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963E-8FFB-4282-925D-577542D60C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DFAA-674B-41F3-B830-D98E4FECDE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4EB4-DDD9-404F-BFBB-BBF7A42741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3025-F254-49DE-B023-9D71EB31C6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2991-3BD5-4C2B-9C5F-ED6CCD31A1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1CD1-BE76-4F72-A64B-9D26736BB6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A199B-ECE4-4FF9-BEA8-158CCF55F1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AC6B-BB04-4EFF-B167-5B52732E62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E419-2041-40C8-A6DE-85FD08D57B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84571-0572-44E2-93D5-7C5D89676A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4067-64EE-4832-999D-A15ED0C5CD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4BA55-17A8-4F16-B7B9-9E1F23259E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yghana.com/where-is-the-3-million-dollars-energy-commission-boss/" TargetMode="External" /><Relationship Id="rId3" Type="http://schemas.openxmlformats.org/officeDocument/2006/relationships/diagramLayout" Target="../diagrams/layout3.xml" /><Relationship Id="rId7" Type="http://schemas.openxmlformats.org/officeDocument/2006/relationships/image" Target="../media/image15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 /><Relationship Id="rId2" Type="http://schemas.openxmlformats.org/officeDocument/2006/relationships/image" Target="../media/image4.tiff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 /><Relationship Id="rId2" Type="http://schemas.openxmlformats.org/officeDocument/2006/relationships/image" Target="../media/image6.tif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808"/>
            <a:ext cx="9144000" cy="3600400"/>
          </a:xfrm>
        </p:spPr>
        <p:txBody>
          <a:bodyPr/>
          <a:lstStyle/>
          <a:p>
            <a:pPr eaLnBrk="1" hangingPunct="1"/>
            <a:r>
              <a:rPr lang="hu-HU" sz="3600" b="1" dirty="0">
                <a:latin typeface="Tahoma" charset="0"/>
              </a:rPr>
              <a:t>A szellemi tulajdonjogok és a nyílt hozzáférés gyakorlata és jogi szabályozása Magyarországon</a:t>
            </a:r>
            <a:br>
              <a:rPr lang="hu-HU" sz="4000" dirty="0">
                <a:latin typeface="Tahoma" charset="0"/>
              </a:rPr>
            </a:br>
            <a:br>
              <a:rPr lang="hu-HU" sz="2400" dirty="0">
                <a:latin typeface="Tahoma" charset="0"/>
              </a:rPr>
            </a:br>
            <a:r>
              <a:rPr lang="hu-HU" sz="2400" dirty="0">
                <a:latin typeface="Tahoma" charset="0"/>
              </a:rPr>
              <a:t>dr. Nagy Balázs</a:t>
            </a:r>
            <a:br>
              <a:rPr lang="hu-HU" sz="2400" dirty="0">
                <a:latin typeface="Tahoma" charset="0"/>
              </a:rPr>
            </a:br>
            <a:endParaRPr lang="hu-HU" sz="4000" dirty="0">
              <a:latin typeface="Tahoma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725144"/>
            <a:ext cx="8280920" cy="1752600"/>
          </a:xfrm>
        </p:spPr>
        <p:txBody>
          <a:bodyPr/>
          <a:lstStyle/>
          <a:p>
            <a:pPr eaLnBrk="1" hangingPunct="1"/>
            <a:r>
              <a:rPr lang="hu-HU" sz="2400" dirty="0">
                <a:latin typeface="Tahoma" charset="0"/>
              </a:rPr>
              <a:t>Szellemi Tulajdon Nemzeti Hivatala</a:t>
            </a:r>
          </a:p>
          <a:p>
            <a:pPr eaLnBrk="1" hangingPunct="1"/>
            <a:r>
              <a:rPr lang="hu-HU" sz="2400" dirty="0">
                <a:latin typeface="Tahoma" charset="0"/>
              </a:rPr>
              <a:t>Szerzői Jogi Főosztály</a:t>
            </a:r>
          </a:p>
          <a:p>
            <a:pPr eaLnBrk="1" hangingPunct="1"/>
            <a:r>
              <a:rPr lang="hu-HU" sz="2400" dirty="0">
                <a:latin typeface="Tahoma" charset="0"/>
              </a:rPr>
              <a:t>Szerzői Jogi Hatósági Osztály</a:t>
            </a:r>
          </a:p>
          <a:p>
            <a:pPr eaLnBrk="1" hangingPunct="1"/>
            <a:endParaRPr lang="hu-HU" sz="2400" dirty="0">
              <a:latin typeface="Tahoma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szerzői jog által védett művek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712968" cy="46609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Két feltétel: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Irodalom/tudomány/művészet területén</a:t>
            </a:r>
          </a:p>
          <a:p>
            <a:pPr eaLnBrk="1" hangingPunct="1">
              <a:buNone/>
            </a:pPr>
            <a:r>
              <a:rPr lang="hu-H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 létrehozott alkotás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Egyéni, eredeti jelleg – szubjektív értékítélet nem számít</a:t>
            </a:r>
          </a:p>
          <a:p>
            <a:pPr algn="ctr" eaLnBrk="1" hangingPunct="1">
              <a:buNone/>
            </a:pPr>
            <a:r>
              <a:rPr lang="hu-HU" sz="22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Törvényi felsorolás – példálózó lista</a:t>
            </a:r>
          </a:p>
          <a:p>
            <a:pPr eaLnBrk="1" hangingPunct="1">
              <a:buNone/>
            </a:pPr>
            <a:endParaRPr lang="hu-HU" sz="2200" dirty="0">
              <a:solidFill>
                <a:srgbClr val="99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buNone/>
            </a:pP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védelem nem függ mennyiségi, minőségi, esztétikai jellemzőktől!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715404" cy="2071702"/>
          </a:xfrm>
        </p:spPr>
        <p:txBody>
          <a:bodyPr/>
          <a:lstStyle/>
          <a:p>
            <a:pPr marL="0" indent="0" algn="ctr">
              <a:buNone/>
            </a:pP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 szerzői jogi védelem tárgya minden esetben a </a:t>
            </a:r>
            <a:r>
              <a:rPr lang="hu-HU" sz="30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gondolatok egyéni-eredeti formába öntése,</a:t>
            </a: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 nem maga az annak alapjául szolgáló tartalom. </a:t>
            </a:r>
          </a:p>
          <a:p>
            <a:pPr marL="0" indent="0" algn="ctr">
              <a:buNone/>
            </a:pP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SZJSZT 12/2009</a:t>
            </a:r>
            <a:endParaRPr lang="hu-H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548680"/>
            <a:ext cx="7543800" cy="1143000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VÉDELEMBŐL KIZÁRT</a:t>
            </a:r>
            <a:b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u-HU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67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folklór alkotás</a:t>
            </a: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ötlet, elv</a:t>
            </a: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de-DE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hu-HU" b="1" dirty="0" err="1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ljárás</a:t>
            </a:r>
            <a:endParaRPr lang="hu-HU" b="1" dirty="0">
              <a:solidFill>
                <a:srgbClr val="99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matematikai művelet</a:t>
            </a: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 jogszabály, hatósági határozat, közlemény</a:t>
            </a: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jogszabállyal kötelezővé tett szabványok</a:t>
            </a: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sajtóközlemények alapjául szolgáló </a:t>
            </a:r>
            <a: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hírek</a:t>
            </a:r>
          </a:p>
          <a:p>
            <a:pPr algn="ctr">
              <a:spcBef>
                <a:spcPct val="60000"/>
              </a:spcBef>
              <a:buClr>
                <a:schemeClr val="tx1"/>
              </a:buClr>
            </a:pPr>
            <a: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tények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Szerzői jogi védelem keletkezése </a:t>
            </a:r>
          </a:p>
        </p:txBody>
      </p:sp>
      <p:sp>
        <p:nvSpPr>
          <p:cNvPr id="38915" name="Oval 13"/>
          <p:cNvSpPr>
            <a:spLocks noChangeArrowheads="1"/>
          </p:cNvSpPr>
          <p:nvPr/>
        </p:nvSpPr>
        <p:spPr bwMode="auto">
          <a:xfrm>
            <a:off x="539750" y="1628775"/>
            <a:ext cx="2952750" cy="1368425"/>
          </a:xfrm>
          <a:prstGeom prst="ellipse">
            <a:avLst/>
          </a:prstGeom>
          <a:solidFill>
            <a:srgbClr val="FFCC99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hu-HU" dirty="0">
                <a:latin typeface="Tahoma" pitchFamily="34" charset="0"/>
                <a:cs typeface="Tahoma" pitchFamily="34" charset="0"/>
              </a:rPr>
              <a:t>szerzői mű létrejötte</a:t>
            </a:r>
          </a:p>
        </p:txBody>
      </p:sp>
      <p:sp>
        <p:nvSpPr>
          <p:cNvPr id="38916" name="Oval 14"/>
          <p:cNvSpPr>
            <a:spLocks noGrp="1" noChangeArrowheads="1"/>
          </p:cNvSpPr>
          <p:nvPr>
            <p:ph type="body" idx="4294967295"/>
          </p:nvPr>
        </p:nvSpPr>
        <p:spPr>
          <a:xfrm>
            <a:off x="5148263" y="1700213"/>
            <a:ext cx="3386137" cy="1223962"/>
          </a:xfrm>
          <a:prstGeom prst="ellipse">
            <a:avLst/>
          </a:prstGeom>
          <a:solidFill>
            <a:srgbClr val="CC99FF"/>
          </a:solidFill>
          <a:ln w="34925">
            <a:solidFill>
              <a:srgbClr val="800080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400" dirty="0">
                <a:latin typeface="Tahoma" pitchFamily="34" charset="0"/>
                <a:cs typeface="Tahoma" pitchFamily="34" charset="0"/>
              </a:rPr>
              <a:t>szerzői jogi védelem</a:t>
            </a:r>
          </a:p>
        </p:txBody>
      </p:sp>
      <p:sp>
        <p:nvSpPr>
          <p:cNvPr id="38917" name="AutoShape 15"/>
          <p:cNvSpPr>
            <a:spLocks noChangeArrowheads="1"/>
          </p:cNvSpPr>
          <p:nvPr/>
        </p:nvSpPr>
        <p:spPr bwMode="auto">
          <a:xfrm>
            <a:off x="3779838" y="2060575"/>
            <a:ext cx="129698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18" name="Text Box 16"/>
          <p:cNvSpPr txBox="1">
            <a:spLocks noChangeArrowheads="1"/>
          </p:cNvSpPr>
          <p:nvPr/>
        </p:nvSpPr>
        <p:spPr bwMode="auto">
          <a:xfrm>
            <a:off x="3492500" y="306863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automatikus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684213" y="3933825"/>
            <a:ext cx="79200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nincs semmilyen formális követelmény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nincs szó „levédetésről”, nyilvántartásba vételről, © </a:t>
            </a:r>
          </a:p>
          <a:p>
            <a:pPr>
              <a:spcBef>
                <a:spcPct val="50000"/>
              </a:spcBef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hu-H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Adatbázisok speciális kapcsolódó jogi oltalma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Főszabály szerint az adatbázis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előállítójának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hozzájárulása szükséges ahhoz, hogy az adatbázis tartalmának egészét vagy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jelentős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részét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más</a:t>
            </a:r>
          </a:p>
          <a:p>
            <a:pPr marL="627063" indent="-361950"/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kimásolja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vagy</a:t>
            </a:r>
          </a:p>
          <a:p>
            <a:pPr marL="627063" indent="-361950"/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nyilvánosság számára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hozzáférhetővé tegye.</a:t>
            </a:r>
          </a:p>
          <a:p>
            <a:pPr marL="627063" indent="-361950">
              <a:buNone/>
            </a:pPr>
            <a:endParaRPr lang="hu-HU" sz="2400" b="1" dirty="0">
              <a:solidFill>
                <a:srgbClr val="99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védelem időtartama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az adatbázis nyilvánosságra hozatalától / elkészítésétől számított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év.</a:t>
            </a:r>
          </a:p>
        </p:txBody>
      </p:sp>
      <p:pic>
        <p:nvPicPr>
          <p:cNvPr id="51202" name="Picture 2" descr="http://beyondplm.com/wp-content/uploads/2013/03/datab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5075802"/>
            <a:ext cx="2376264" cy="178219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8153023" y="6627168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beyondplm.com</a:t>
            </a:r>
            <a:endParaRPr lang="hu-HU" sz="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hu-HU" sz="3600" b="1" dirty="0">
                <a:latin typeface="Tahoma" pitchFamily="34" charset="0"/>
                <a:cs typeface="Tahoma" pitchFamily="34" charset="0"/>
              </a:rPr>
              <a:t>A szerzői jogi védelem tartalma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716016" y="55172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ahoma" pitchFamily="34" charset="0"/>
                <a:cs typeface="Tahoma" pitchFamily="34" charset="0"/>
              </a:rPr>
              <a:t>Forrás: 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www.flickr.com</a:t>
            </a:r>
            <a:endParaRPr lang="hu-HU" sz="1400" dirty="0">
              <a:latin typeface="Tahoma" pitchFamily="34" charset="0"/>
              <a:cs typeface="Tahoma" pitchFamily="34" charset="0"/>
            </a:endParaRPr>
          </a:p>
          <a:p>
            <a:r>
              <a:rPr lang="hu-HU" sz="1400" dirty="0">
                <a:latin typeface="Tahoma" pitchFamily="34" charset="0"/>
                <a:cs typeface="Tahoma" pitchFamily="34" charset="0"/>
              </a:rPr>
              <a:t>Szerző: 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Horia</a:t>
            </a:r>
            <a:r>
              <a:rPr lang="hu-H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Varlan</a:t>
            </a:r>
            <a:endParaRPr lang="hu-HU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577797" cy="34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twist.com/wp-content/uploads/2013/05/Personal-B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336" y="620688"/>
            <a:ext cx="2699664" cy="1800200"/>
          </a:xfrm>
          <a:prstGeom prst="rect">
            <a:avLst/>
          </a:prstGeom>
          <a:noFill/>
        </p:spPr>
      </p:pic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946150"/>
          </a:xfrm>
        </p:spPr>
        <p:txBody>
          <a:bodyPr/>
          <a:lstStyle/>
          <a:p>
            <a:r>
              <a:rPr lang="hu-HU" sz="3200" b="1" dirty="0">
                <a:latin typeface="Tahoma" charset="0"/>
                <a:ea typeface="Tahoma" charset="0"/>
                <a:cs typeface="Tahoma" charset="0"/>
              </a:rPr>
              <a:t>Személyhez fűződő jogok</a:t>
            </a:r>
            <a:endParaRPr lang="en-GB" sz="3200" b="1" dirty="0"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478095"/>
              </p:ext>
            </p:extLst>
          </p:nvPr>
        </p:nvGraphicFramePr>
        <p:xfrm>
          <a:off x="899592" y="2276872"/>
          <a:ext cx="6301208" cy="309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Szövegdoboz 3"/>
          <p:cNvSpPr txBox="1">
            <a:spLocks noChangeArrowheads="1"/>
          </p:cNvSpPr>
          <p:nvPr/>
        </p:nvSpPr>
        <p:spPr bwMode="auto">
          <a:xfrm>
            <a:off x="251520" y="1484784"/>
            <a:ext cx="85693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7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hu-HU" dirty="0">
                <a:latin typeface="Tahoma" charset="0"/>
                <a:ea typeface="Tahoma" charset="0"/>
                <a:cs typeface="Tahoma" charset="0"/>
              </a:rPr>
              <a:t>A szerző </a:t>
            </a:r>
            <a:r>
              <a:rPr lang="hu-HU" b="1" dirty="0">
                <a:solidFill>
                  <a:srgbClr val="990033"/>
                </a:solidFill>
                <a:latin typeface="Tahoma" charset="0"/>
                <a:ea typeface="Tahoma" charset="0"/>
                <a:cs typeface="Tahoma" charset="0"/>
              </a:rPr>
              <a:t>személyhez fűződő jogai</a:t>
            </a:r>
            <a:r>
              <a:rPr lang="hu-HU" dirty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endParaRPr lang="hu-HU" sz="7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048828" y="2132856"/>
            <a:ext cx="10951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brandtwist.com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8122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946150"/>
          </a:xfrm>
        </p:spPr>
        <p:txBody>
          <a:bodyPr/>
          <a:lstStyle/>
          <a:p>
            <a:r>
              <a:rPr lang="hu-HU" sz="3200" b="1" dirty="0">
                <a:latin typeface="Tahoma" charset="0"/>
                <a:ea typeface="Tahoma" charset="0"/>
                <a:cs typeface="Tahoma" charset="0"/>
              </a:rPr>
              <a:t>Vagyoni jogok</a:t>
            </a:r>
            <a:endParaRPr lang="en-GB" sz="2400" b="1" dirty="0"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478095"/>
              </p:ext>
            </p:extLst>
          </p:nvPr>
        </p:nvGraphicFramePr>
        <p:xfrm>
          <a:off x="2483768" y="3573016"/>
          <a:ext cx="6301208" cy="309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Szövegdoboz 3"/>
          <p:cNvSpPr txBox="1">
            <a:spLocks noChangeArrowheads="1"/>
          </p:cNvSpPr>
          <p:nvPr/>
        </p:nvSpPr>
        <p:spPr bwMode="auto">
          <a:xfrm>
            <a:off x="285750" y="1284655"/>
            <a:ext cx="85693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7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hu-HU" dirty="0">
                <a:latin typeface="Tahoma" charset="0"/>
                <a:ea typeface="Tahoma" charset="0"/>
                <a:cs typeface="Tahoma" charset="0"/>
              </a:rPr>
              <a:t>A szerzői jogi törvény alapján a szerzőnek kizárólagos joga van a mű egészének vagy valamely azonosítható részének </a:t>
            </a:r>
            <a:r>
              <a:rPr lang="hu-HU" dirty="0">
                <a:solidFill>
                  <a:srgbClr val="990033"/>
                </a:solidFill>
                <a:latin typeface="Tahoma" charset="0"/>
                <a:ea typeface="Tahoma" charset="0"/>
                <a:cs typeface="Tahoma" charset="0"/>
              </a:rPr>
              <a:t>bármilyen felhasználására </a:t>
            </a:r>
            <a:r>
              <a:rPr lang="hu-HU" dirty="0">
                <a:latin typeface="Tahoma" charset="0"/>
                <a:ea typeface="Tahoma" charset="0"/>
                <a:cs typeface="Tahoma" charset="0"/>
              </a:rPr>
              <a:t>és minden egyes </a:t>
            </a:r>
            <a:r>
              <a:rPr lang="hu-HU" dirty="0">
                <a:solidFill>
                  <a:srgbClr val="990033"/>
                </a:solidFill>
                <a:latin typeface="Tahoma" charset="0"/>
                <a:ea typeface="Tahoma" charset="0"/>
                <a:cs typeface="Tahoma" charset="0"/>
              </a:rPr>
              <a:t>felhasználás engedélyezésére</a:t>
            </a:r>
            <a:r>
              <a:rPr lang="hu-HU" dirty="0">
                <a:latin typeface="Tahoma" charset="0"/>
                <a:ea typeface="Tahoma" charset="0"/>
                <a:cs typeface="Tahoma" charset="0"/>
              </a:rPr>
              <a:t>. </a:t>
            </a:r>
          </a:p>
          <a:p>
            <a:endParaRPr lang="hu-HU" sz="7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hu-HU" dirty="0">
                <a:latin typeface="Tahoma" charset="0"/>
                <a:ea typeface="Tahoma" charset="0"/>
                <a:cs typeface="Tahoma" charset="0"/>
              </a:rPr>
              <a:t>Ilyen felhasználás lehet pl. a mű:</a:t>
            </a:r>
          </a:p>
        </p:txBody>
      </p:sp>
      <p:pic>
        <p:nvPicPr>
          <p:cNvPr id="7173" name="Picture 2" descr="http://wwwspyghanacom.c.presscdn.com/wp-content/uploads/2013/08/wpid-dollars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860800"/>
            <a:ext cx="19796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Szövegdoboz 5"/>
          <p:cNvSpPr txBox="1">
            <a:spLocks noChangeArrowheads="1"/>
          </p:cNvSpPr>
          <p:nvPr/>
        </p:nvSpPr>
        <p:spPr bwMode="auto">
          <a:xfrm>
            <a:off x="1042988" y="5805488"/>
            <a:ext cx="1296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latin typeface="Tahoma" charset="0"/>
                <a:ea typeface="Tahoma" charset="0"/>
                <a:cs typeface="Tahoma" charset="0"/>
                <a:hlinkClick r:id="rId8"/>
              </a:rPr>
              <a:t>www.spyghana.com</a:t>
            </a:r>
            <a:r>
              <a:rPr lang="hu-HU" sz="900">
                <a:latin typeface="Tahoma" charset="0"/>
                <a:ea typeface="Tahoma" charset="0"/>
                <a:cs typeface="Tahom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318122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/>
          <a:lstStyle/>
          <a:p>
            <a:r>
              <a:rPr lang="hu-H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Szerzői jogok feletti rendelkezési jog</a:t>
            </a:r>
            <a:endParaRPr lang="en-GB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071538" y="2071678"/>
          <a:ext cx="7315224" cy="373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789429" y="54868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Nyílt hozzáférés másként:    A szerzői jog korlátai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2348880"/>
            <a:ext cx="4231323" cy="28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4355976" y="53732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ahoma" pitchFamily="34" charset="0"/>
                <a:cs typeface="Tahoma" pitchFamily="34" charset="0"/>
              </a:rPr>
              <a:t>Forrás: 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lindseybuchmann.blogspot.com</a:t>
            </a:r>
            <a:endParaRPr lang="hu-HU" sz="1400" dirty="0">
              <a:latin typeface="Tahoma" pitchFamily="34" charset="0"/>
              <a:cs typeface="Tahoma" pitchFamily="34" charset="0"/>
            </a:endParaRPr>
          </a:p>
          <a:p>
            <a:r>
              <a:rPr lang="hu-HU" sz="1400" dirty="0">
                <a:latin typeface="Tahoma" pitchFamily="34" charset="0"/>
                <a:cs typeface="Tahoma" pitchFamily="34" charset="0"/>
              </a:rPr>
              <a:t>Szerző:  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Lindsey</a:t>
            </a:r>
            <a:r>
              <a:rPr lang="hu-H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Buchmann</a:t>
            </a:r>
            <a:endParaRPr lang="hu-HU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56" y="1340768"/>
            <a:ext cx="8583488" cy="4255740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036754915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780" y="1439168"/>
            <a:ext cx="3960440" cy="329508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3568" y="6206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sz="3600" b="1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VÉDELMI IDŐ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568" y="473425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1A1A1A"/>
                </a:solidFill>
                <a:latin typeface="Tahoma" charset="0"/>
              </a:rPr>
              <a:t>A </a:t>
            </a:r>
            <a:r>
              <a:rPr lang="en-US" sz="2400" dirty="0" err="1">
                <a:solidFill>
                  <a:srgbClr val="1A1A1A"/>
                </a:solidFill>
                <a:latin typeface="Tahoma" charset="0"/>
              </a:rPr>
              <a:t>szerzői</a:t>
            </a:r>
            <a:r>
              <a:rPr lang="en-US" sz="2400" dirty="0">
                <a:solidFill>
                  <a:srgbClr val="1A1A1A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1A1A1A"/>
                </a:solidFill>
                <a:latin typeface="Tahoma" charset="0"/>
              </a:rPr>
              <a:t>jogok</a:t>
            </a:r>
            <a:r>
              <a:rPr lang="en-US" sz="2400" dirty="0">
                <a:solidFill>
                  <a:srgbClr val="1A1A1A"/>
                </a:solidFill>
                <a:latin typeface="Tahoma" charset="0"/>
              </a:rPr>
              <a:t> 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a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szerző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életében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és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halálától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számított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hetven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éven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ahoma" charset="0"/>
              </a:rPr>
              <a:t>át</a:t>
            </a:r>
            <a:r>
              <a:rPr lang="en-US" sz="2400" b="1" dirty="0">
                <a:solidFill>
                  <a:srgbClr val="990033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1A1A1A"/>
                </a:solidFill>
                <a:latin typeface="Tahoma" charset="0"/>
              </a:rPr>
              <a:t>részesülnek</a:t>
            </a:r>
            <a:r>
              <a:rPr lang="en-US" sz="2400" dirty="0">
                <a:solidFill>
                  <a:srgbClr val="1A1A1A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1A1A1A"/>
                </a:solidFill>
                <a:latin typeface="Tahoma" charset="0"/>
              </a:rPr>
              <a:t>védelemben</a:t>
            </a:r>
            <a:r>
              <a:rPr lang="en-US" sz="2400" dirty="0">
                <a:solidFill>
                  <a:srgbClr val="1A1A1A"/>
                </a:solidFill>
                <a:latin typeface="Tahoma" charset="0"/>
              </a:rPr>
              <a:t>.</a:t>
            </a:r>
            <a:endParaRPr lang="hu-HU" sz="2400" b="1" kern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4457255"/>
            <a:ext cx="969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6A6A6A"/>
                </a:solidFill>
                <a:latin typeface="ArialMT" charset="0"/>
              </a:rPr>
              <a:t>atomzsir.hu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1016510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SZABAD FELHASZNÁLÁS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524000"/>
            <a:ext cx="6825952" cy="3921224"/>
          </a:xfrm>
        </p:spPr>
        <p:txBody>
          <a:bodyPr/>
          <a:lstStyle/>
          <a:p>
            <a:pPr eaLnBrk="1" hangingPunct="1"/>
            <a:endParaRPr lang="de-DE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hu-H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41" name="Oval 4"/>
          <p:cNvSpPr>
            <a:spLocks noChangeArrowheads="1"/>
          </p:cNvSpPr>
          <p:nvPr/>
        </p:nvSpPr>
        <p:spPr bwMode="auto">
          <a:xfrm>
            <a:off x="2915816" y="1772816"/>
            <a:ext cx="1749605" cy="1661088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</a:t>
            </a: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</a:t>
            </a: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</a:t>
            </a: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</a:t>
            </a: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en-GB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42" name="Oval 5"/>
          <p:cNvSpPr>
            <a:spLocks noChangeArrowheads="1"/>
          </p:cNvSpPr>
          <p:nvPr/>
        </p:nvSpPr>
        <p:spPr bwMode="auto">
          <a:xfrm>
            <a:off x="1331640" y="1628800"/>
            <a:ext cx="1433429" cy="1341649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</a:t>
            </a: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TV</a:t>
            </a: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</a:t>
            </a: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</a:t>
            </a:r>
            <a:endParaRPr lang="en-GB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43" name="Oval 6"/>
          <p:cNvSpPr>
            <a:spLocks noChangeArrowheads="1"/>
          </p:cNvSpPr>
          <p:nvPr/>
        </p:nvSpPr>
        <p:spPr bwMode="auto">
          <a:xfrm>
            <a:off x="395536" y="3212976"/>
            <a:ext cx="1310031" cy="1277761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</a:t>
            </a: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</a:t>
            </a: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</a:t>
            </a:r>
            <a:r>
              <a:rPr lang="de-DE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en-GB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45" name="Oval 11"/>
          <p:cNvSpPr>
            <a:spLocks noChangeArrowheads="1"/>
          </p:cNvSpPr>
          <p:nvPr/>
        </p:nvSpPr>
        <p:spPr bwMode="auto">
          <a:xfrm>
            <a:off x="1907704" y="3789040"/>
            <a:ext cx="2664296" cy="2088232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INTÉZMÉNYI</a:t>
            </a:r>
          </a:p>
          <a:p>
            <a:pPr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FELHASZNÁLÁSOK</a:t>
            </a:r>
            <a:endParaRPr lang="en-GB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8024" y="1916832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Oktatási cél: </a:t>
            </a:r>
            <a:r>
              <a:rPr lang="hu-HU" sz="2000" dirty="0">
                <a:latin typeface="Tahoma" pitchFamily="34" charset="0"/>
                <a:cs typeface="Tahoma" pitchFamily="34" charset="0"/>
              </a:rPr>
              <a:t>ha az óvodai nevelésben, az általános iskolai, középiskolai, szakmunkásképző iskolai, szakiskolai oktatásban, az alapfokú művészetoktatásban vagy </a:t>
            </a:r>
            <a:r>
              <a:rPr lang="hu-HU" sz="200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a felsőoktatásról szóló törvény hatálya alá tartozó felsőfokú oktatásban</a:t>
            </a:r>
            <a:r>
              <a:rPr lang="hu-HU" sz="2000" dirty="0">
                <a:latin typeface="Tahoma" pitchFamily="34" charset="0"/>
                <a:cs typeface="Tahoma" pitchFamily="34" charset="0"/>
              </a:rPr>
              <a:t> a tantervnek, illetve </a:t>
            </a:r>
            <a:r>
              <a:rPr lang="hu-HU" sz="200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a képzési követelményeknek megfelelően valósul meg a felhasználás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864095"/>
          </a:xfrm>
        </p:spPr>
        <p:txBody>
          <a:bodyPr/>
          <a:lstStyle/>
          <a:p>
            <a:r>
              <a:rPr lang="hu-HU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Munkaviszonyban létrehozott művek</a:t>
            </a:r>
            <a:endParaRPr lang="hu-H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6192688" cy="4968552"/>
          </a:xfrm>
        </p:spPr>
        <p:txBody>
          <a:bodyPr/>
          <a:lstStyle/>
          <a:p>
            <a:pPr algn="l"/>
            <a:endParaRPr lang="hu-H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Eltérő megállapodás hiányában, </a:t>
            </a:r>
          </a:p>
          <a:p>
            <a:pPr algn="l"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hu-HU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mű átadásával </a:t>
            </a:r>
          </a:p>
          <a:p>
            <a:pPr algn="l"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hu-HU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vagyoni jogokat </a:t>
            </a:r>
          </a:p>
          <a:p>
            <a:pPr algn="l"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szerző </a:t>
            </a:r>
            <a:r>
              <a:rPr lang="hu-HU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jogutódjaként </a:t>
            </a: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munkáltató szerzi meg, </a:t>
            </a:r>
          </a:p>
          <a:p>
            <a:pPr algn="l"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</a:t>
            </a: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mű </a:t>
            </a:r>
            <a:r>
              <a:rPr lang="hu-HU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elkészítése a szerző munkaviszonyból folyó  kötelessége</a:t>
            </a:r>
            <a:r>
              <a:rPr lang="hu-H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(munkakör, feladatkör leírás, kinevezés, egyéb okiratok, körülmények).</a:t>
            </a:r>
          </a:p>
          <a:p>
            <a:endParaRPr lang="hu-H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pubs.acs.org/cen/images/8242/8242sci2_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850" y="1340768"/>
            <a:ext cx="3105150" cy="2105026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8097688" y="3429000"/>
            <a:ext cx="1046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pubs.acs.org</a:t>
            </a:r>
            <a:endParaRPr lang="hu-H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755576" y="90872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(nyílt) felhasználás engedélyezése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427984" y="515719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ahoma" pitchFamily="34" charset="0"/>
                <a:cs typeface="Tahoma" pitchFamily="34" charset="0"/>
              </a:rPr>
              <a:t>Forrás: </a:t>
            </a:r>
            <a:r>
              <a:rPr lang="hu-HU" sz="1400" dirty="0" err="1">
                <a:latin typeface="Tahoma" pitchFamily="34" charset="0"/>
                <a:cs typeface="Tahoma" pitchFamily="34" charset="0"/>
              </a:rPr>
              <a:t>www.technicolor.com</a:t>
            </a:r>
            <a:endParaRPr lang="hu-HU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4088283" cy="23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yilasz.hu/wp-content/uploads/szerz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7772400" cy="1470025"/>
          </a:xfrm>
        </p:spPr>
        <p:txBody>
          <a:bodyPr/>
          <a:lstStyle/>
          <a:p>
            <a:pPr eaLnBrk="1" hangingPunct="1"/>
            <a:r>
              <a:rPr lang="hu-HU" b="1" dirty="0">
                <a:latin typeface="Calibri" pitchFamily="34" charset="0"/>
              </a:rPr>
              <a:t>A felhasználási szerződés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7858148" y="6286520"/>
            <a:ext cx="708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u="sng" dirty="0" err="1"/>
              <a:t>nyilasz.hu</a:t>
            </a:r>
            <a:endParaRPr lang="hu-HU" sz="1000" dirty="0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opyright.curtin.edu.au/local/images/copyright_pic_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4286250"/>
          </a:xfrm>
          <a:prstGeom prst="rect">
            <a:avLst/>
          </a:prstGeom>
          <a:noFill/>
        </p:spPr>
      </p:pic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548680"/>
            <a:ext cx="677226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Felhasználási szerződések</a:t>
            </a:r>
            <a:br>
              <a:rPr lang="hu-H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632848" cy="4248472"/>
          </a:xfrm>
        </p:spPr>
        <p:txBody>
          <a:bodyPr/>
          <a:lstStyle/>
          <a:p>
            <a:pPr eaLnBrk="1" hangingPunct="1"/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Főszabály: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írásbeli forma</a:t>
            </a:r>
          </a:p>
          <a:p>
            <a:pPr marL="361950" indent="-361950" eaLnBrk="1" hangingPunct="1"/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felek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eltérhetnek</a:t>
            </a:r>
            <a:r>
              <a:rPr lang="hu-H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törvénytől, ha az eltérés nem tilos</a:t>
            </a:r>
          </a:p>
          <a:p>
            <a:pPr marL="361950" indent="-361950" eaLnBrk="1" hangingPunct="1"/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felhasználásért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díj illeti meg</a:t>
            </a:r>
            <a:r>
              <a:rPr lang="hu-HU" sz="2400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szerzőt</a:t>
            </a:r>
          </a:p>
          <a:p>
            <a:pPr eaLnBrk="1" hangingPunct="1"/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Szerző számára kedvezőbb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értelmezés</a:t>
            </a:r>
          </a:p>
          <a:p>
            <a:pPr eaLnBrk="1" hangingPunct="1"/>
            <a:r>
              <a:rPr lang="hu-H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Csak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kifejezett kikötés </a:t>
            </a:r>
            <a:r>
              <a:rPr lang="hu-H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esetén: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00113" lvl="1" indent="-442913" defTabSz="914400">
              <a:buClrTx/>
              <a:buSzTx/>
              <a:buFont typeface="Arial" pitchFamily="34" charset="0"/>
              <a:buChar char="•"/>
            </a:pP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hu-H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kizárólagos</a:t>
            </a:r>
            <a:r>
              <a:rPr lang="hu-H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felhasználási engedély (kivéve kiadói szerződésnél)</a:t>
            </a:r>
          </a:p>
          <a:p>
            <a:pPr marL="900113" lvl="1" indent="-442913" defTabSz="914400">
              <a:buClrTx/>
              <a:buSzTx/>
              <a:buFont typeface="Arial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terjed ki az engedély a mű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átdolgozására</a:t>
            </a:r>
          </a:p>
          <a:p>
            <a:pPr marL="900113" lvl="1" indent="-442913" defTabSz="914400">
              <a:buClrTx/>
              <a:buSzTx/>
              <a:buFont typeface="Arial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adhat a felhasználó </a:t>
            </a:r>
            <a:r>
              <a:rPr lang="hu-HU" sz="24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harmadik személynek felhasználási engedélyt</a:t>
            </a:r>
          </a:p>
          <a:p>
            <a:pPr eaLnBrk="1" hangingPunct="1"/>
            <a:endParaRPr lang="hu-H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None/>
            </a:pPr>
            <a:endParaRPr lang="hu-H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48078" y="3284984"/>
            <a:ext cx="1495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>
                <a:solidFill>
                  <a:schemeClr val="tx1"/>
                </a:solidFill>
                <a:latin typeface="+mn-lt"/>
              </a:rPr>
              <a:t>copyright.curtin.edu.au</a:t>
            </a:r>
            <a:endParaRPr lang="hu-HU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85011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hu-H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Nevesített szerződéstípus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hu-HU" sz="32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kiadói szerződés</a:t>
            </a:r>
          </a:p>
          <a:p>
            <a:pPr defTabSz="914400">
              <a:buClrTx/>
              <a:buSzTx/>
              <a:buFontTx/>
              <a:buNone/>
            </a:pPr>
            <a:endParaRPr lang="hu-HU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endParaRPr lang="hu-HU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7844" y="2179945"/>
            <a:ext cx="2253956" cy="60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Szerző</a:t>
            </a: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2915814" y="2179945"/>
            <a:ext cx="16126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67942" y="2060849"/>
            <a:ext cx="47110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művet a kiadó rendelkezésére bocsátja</a:t>
            </a: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2911776" y="3216191"/>
            <a:ext cx="16126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4593" y="3216190"/>
            <a:ext cx="2253956" cy="6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Kiadó</a:t>
            </a: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66120" y="2976621"/>
            <a:ext cx="47110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Jogosult a művet kiadni (többszörözni és terjeszteni)</a:t>
            </a: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Jogdíjat köteles fizetni</a:t>
            </a: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187624" y="42930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6563" indent="-1706563"/>
            <a:r>
              <a:rPr lang="hu-HU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Kiadói jog:</a:t>
            </a:r>
            <a:r>
              <a:rPr lang="hu-H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Forgalomba hozatal + kiadás joga </a:t>
            </a:r>
            <a:r>
              <a:rPr lang="hu-H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(többszörözés, terjesztés – de e-book csak külön kikötés esetén)</a:t>
            </a:r>
          </a:p>
          <a:p>
            <a:pPr marL="1706563" indent="-1706563"/>
            <a:r>
              <a:rPr lang="hu-HU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Kizárólagos</a:t>
            </a:r>
          </a:p>
          <a:p>
            <a:pPr marL="1706563" indent="-1706563"/>
            <a:r>
              <a:rPr lang="hu-HU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Illusztráció alkalmazása </a:t>
            </a:r>
            <a:r>
              <a:rPr lang="hu-H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irodalmi műnél a szerző engedélyéhez kötött</a:t>
            </a:r>
            <a:endParaRPr lang="hu-H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0" descr="http://arekold.amk.uni-obuda.hu/files/images/paragraf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2720"/>
            <a:ext cx="743199" cy="84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18435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rtal.hud.gov/hudportal/images/hudimg?id=COMPLAIN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22" y="3681026"/>
            <a:ext cx="5272819" cy="29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77905" y="692696"/>
            <a:ext cx="850112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hu-H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Online felhasználási szerződéskötés problematikája</a:t>
            </a:r>
          </a:p>
          <a:p>
            <a:pPr algn="ctr" defTabSz="914400">
              <a:buClrTx/>
              <a:buSzTx/>
              <a:buFontTx/>
              <a:buNone/>
            </a:pPr>
            <a:endParaRPr lang="hu-HU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hu-HU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endParaRPr lang="hu-HU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4744" y="1484783"/>
            <a:ext cx="822960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3900" marR="0" lvl="0" indent="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sz="2800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Írásbeliség?</a:t>
            </a: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sz="2800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Alkalmazandó jog?</a:t>
            </a: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sz="2800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Jogszavatosság?</a:t>
            </a: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188927" y="6458852"/>
            <a:ext cx="1171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portal.hud.gov</a:t>
            </a:r>
            <a:endParaRPr lang="hu-HU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93096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ím 4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pPr eaLnBrk="1" hangingPunct="1"/>
            <a:r>
              <a:rPr lang="hu-HU" sz="3200" b="1" dirty="0">
                <a:latin typeface="Tahoma" pitchFamily="34" charset="0"/>
                <a:cs typeface="Tahoma" pitchFamily="34" charset="0"/>
              </a:rPr>
              <a:t>Alternatív engedélyezési modellek</a:t>
            </a:r>
          </a:p>
        </p:txBody>
      </p:sp>
      <p:pic>
        <p:nvPicPr>
          <p:cNvPr id="12290" name="Picture 2" descr="https://www.raspberrypi.org/wp-content/uploads/2014/03/creative_comm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477000" cy="2447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755576" y="0"/>
          <a:ext cx="7776864" cy="6246350"/>
        </p:xfrm>
        <a:graphic>
          <a:graphicData uri="http://schemas.openxmlformats.org/drawingml/2006/table">
            <a:tbl>
              <a:tblPr/>
              <a:tblGrid>
                <a:gridCol w="155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2567">
                <a:tc>
                  <a:txBody>
                    <a:bodyPr/>
                    <a:lstStyle/>
                    <a:p>
                      <a:endParaRPr lang="hu-HU" sz="5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hu-HU" sz="1600" i="1" dirty="0" err="1">
                          <a:latin typeface="Tahoma" pitchFamily="34" charset="0"/>
                          <a:cs typeface="Tahoma" pitchFamily="34" charset="0"/>
                        </a:rPr>
                        <a:t>Attribution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Nevezd meg!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indent="0"/>
                      <a:r>
                        <a:rPr lang="hu-HU" sz="1600" dirty="0">
                          <a:latin typeface="Tahoma" pitchFamily="34" charset="0"/>
                          <a:cs typeface="Tahoma" pitchFamily="34" charset="0"/>
                        </a:rPr>
                        <a:t>Fel kell tüntetni információkat a szerzőről</a:t>
                      </a: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851">
                <a:tc>
                  <a:txBody>
                    <a:bodyPr/>
                    <a:lstStyle/>
                    <a:p>
                      <a:endParaRPr lang="hu-HU" sz="5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hu-HU" sz="1600" i="1" dirty="0" err="1">
                          <a:latin typeface="Tahoma" pitchFamily="34" charset="0"/>
                          <a:cs typeface="Tahoma" pitchFamily="34" charset="0"/>
                        </a:rPr>
                        <a:t>Noncommercial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i="1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Ne add el!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hu-HU" sz="1600" dirty="0">
                          <a:latin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hu-HU" sz="1600" baseline="0" dirty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u-HU" sz="1600" dirty="0">
                          <a:latin typeface="Tahoma" pitchFamily="34" charset="0"/>
                          <a:cs typeface="Tahoma" pitchFamily="34" charset="0"/>
                        </a:rPr>
                        <a:t>mű nem használható fel kereskedelmi célokra.</a:t>
                      </a: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129">
                <a:tc>
                  <a:txBody>
                    <a:bodyPr/>
                    <a:lstStyle/>
                    <a:p>
                      <a:endParaRPr lang="hu-HU" sz="5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No </a:t>
                      </a:r>
                      <a:r>
                        <a:rPr lang="hu-HU" sz="1600" i="1" dirty="0" err="1">
                          <a:latin typeface="Tahoma" pitchFamily="34" charset="0"/>
                          <a:cs typeface="Tahoma" pitchFamily="34" charset="0"/>
                        </a:rPr>
                        <a:t>Derivative</a:t>
                      </a:r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 Works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Ne változtasd!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hu-HU" sz="1600" dirty="0">
                          <a:latin typeface="Tahoma" pitchFamily="34" charset="0"/>
                          <a:cs typeface="Tahoma" pitchFamily="34" charset="0"/>
                        </a:rPr>
                        <a:t>A mű nem módosítható és nem készíthető belőle átdolgozás, származékos mű.</a:t>
                      </a: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490">
                <a:tc>
                  <a:txBody>
                    <a:bodyPr/>
                    <a:lstStyle/>
                    <a:p>
                      <a:endParaRPr lang="hu-HU" sz="5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latin typeface="Tahoma" pitchFamily="34" charset="0"/>
                          <a:cs typeface="Tahoma" pitchFamily="34" charset="0"/>
                        </a:rPr>
                        <a:t>Share</a:t>
                      </a:r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u-HU" sz="1600" i="1" dirty="0" err="1">
                          <a:latin typeface="Tahoma" pitchFamily="34" charset="0"/>
                          <a:cs typeface="Tahoma" pitchFamily="34" charset="0"/>
                        </a:rPr>
                        <a:t>Alike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latin typeface="Tahoma" pitchFamily="34" charset="0"/>
                          <a:cs typeface="Tahoma" pitchFamily="34" charset="0"/>
                        </a:rPr>
                        <a:t>Így add tovább!</a:t>
                      </a:r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itchFamily="34" charset="0"/>
                          <a:cs typeface="Tahoma" pitchFamily="34" charset="0"/>
                        </a:rPr>
                        <a:t>A mű egyező, vagy csereszabatos licenc alatt terjeszthető.</a:t>
                      </a:r>
                    </a:p>
                  </a:txBody>
                  <a:tcPr marL="32000" marR="32000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27" name="Picture 1" descr="At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01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" descr="Non-commer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3" descr="Non-deriva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4" descr="Share-ali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301208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1" name="Szövegdoboz 6"/>
          <p:cNvSpPr txBox="1">
            <a:spLocks noChangeArrowheads="1"/>
          </p:cNvSpPr>
          <p:nvPr/>
        </p:nvSpPr>
        <p:spPr bwMode="auto">
          <a:xfrm>
            <a:off x="1187624" y="260648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3200" b="1" dirty="0">
                <a:latin typeface="Tahoma" pitchFamily="34" charset="0"/>
                <a:cs typeface="Tahoma" pitchFamily="34" charset="0"/>
              </a:rPr>
              <a:t>A </a:t>
            </a:r>
            <a:r>
              <a:rPr lang="hu-HU" sz="3200" b="1" dirty="0" err="1">
                <a:latin typeface="Tahoma" pitchFamily="34" charset="0"/>
                <a:cs typeface="Tahoma" pitchFamily="34" charset="0"/>
              </a:rPr>
              <a:t>cc</a:t>
            </a:r>
            <a:r>
              <a:rPr lang="hu-HU" sz="3200" b="1" dirty="0">
                <a:latin typeface="Tahoma" pitchFamily="34" charset="0"/>
                <a:cs typeface="Tahoma" pitchFamily="34" charset="0"/>
              </a:rPr>
              <a:t> licencek korlátozó feltételei</a:t>
            </a:r>
          </a:p>
        </p:txBody>
      </p:sp>
      <p:sp>
        <p:nvSpPr>
          <p:cNvPr id="21532" name="Téglalap 7"/>
          <p:cNvSpPr>
            <a:spLocks noChangeArrowheads="1"/>
          </p:cNvSpPr>
          <p:nvPr/>
        </p:nvSpPr>
        <p:spPr bwMode="auto">
          <a:xfrm>
            <a:off x="6659563" y="6550025"/>
            <a:ext cx="2314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dirty="0">
                <a:latin typeface="Tahoma" pitchFamily="34" charset="0"/>
                <a:cs typeface="Tahoma" pitchFamily="34" charset="0"/>
              </a:rPr>
              <a:t>http://hu.wikipedia.org/wiki/CC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056305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168860"/>
            <a:ext cx="2564904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000" y="1566180"/>
            <a:ext cx="24014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/>
              <a:t>=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35896" y="2420888"/>
            <a:ext cx="1224136" cy="22322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ím 4"/>
          <p:cNvSpPr>
            <a:spLocks noGrp="1"/>
          </p:cNvSpPr>
          <p:nvPr>
            <p:ph type="ctrTitle"/>
          </p:nvPr>
        </p:nvSpPr>
        <p:spPr>
          <a:xfrm>
            <a:off x="521737" y="116632"/>
            <a:ext cx="8136904" cy="1239069"/>
          </a:xfrm>
        </p:spPr>
        <p:txBody>
          <a:bodyPr/>
          <a:lstStyle/>
          <a:p>
            <a:pPr eaLnBrk="1" hangingPunct="1"/>
            <a:r>
              <a:rPr lang="hu-HU" sz="3200" b="1" dirty="0">
                <a:latin typeface="Tahoma" pitchFamily="34" charset="0"/>
                <a:cs typeface="Tahoma" pitchFamily="34" charset="0"/>
              </a:rPr>
              <a:t>OPEN DEFINITION </a:t>
            </a:r>
            <a:br>
              <a:rPr lang="hu-HU" sz="3200" b="1" dirty="0">
                <a:latin typeface="Tahoma" pitchFamily="34" charset="0"/>
                <a:cs typeface="Tahoma" pitchFamily="34" charset="0"/>
              </a:rPr>
            </a:br>
            <a:r>
              <a:rPr lang="hu-HU" sz="3200" b="1" dirty="0">
                <a:latin typeface="Tahoma" pitchFamily="34" charset="0"/>
                <a:cs typeface="Tahoma" pitchFamily="34" charset="0"/>
              </a:rPr>
              <a:t>A NYITOTT TUDÁS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9709" y="519813"/>
            <a:ext cx="864096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kern="0" dirty="0">
              <a:latin typeface="Tahoma" pitchFamily="34" charset="0"/>
              <a:cs typeface="Tahoma" pitchFamily="34" charset="0"/>
            </a:endParaRPr>
          </a:p>
          <a:p>
            <a:pPr marL="542925" marR="0" lvl="0" indent="-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1600" kern="0" dirty="0">
              <a:latin typeface="Tahoma" pitchFamily="34" charset="0"/>
              <a:cs typeface="Tahoma" pitchFamily="34" charset="0"/>
            </a:endParaRPr>
          </a:p>
          <a:p>
            <a:pPr marL="542925" marR="0" lvl="0" indent="-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kern="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Feltételei</a:t>
            </a:r>
            <a:r>
              <a:rPr lang="hu-HU" kern="0" dirty="0">
                <a:latin typeface="Tahoma" pitchFamily="34" charset="0"/>
                <a:cs typeface="Tahoma" pitchFamily="34" charset="0"/>
              </a:rPr>
              <a:t> különösen:</a:t>
            </a:r>
            <a:endParaRPr lang="hu-HU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98513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mű szabadon </a:t>
            </a:r>
            <a:r>
              <a:rPr lang="hu-HU" b="1" kern="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hozzáférhető</a:t>
            </a:r>
          </a:p>
          <a:p>
            <a:pPr marL="798513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mű szabadon </a:t>
            </a:r>
            <a:r>
              <a:rPr lang="hu-HU" b="1" kern="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továbbterjeszthető, újrahasznosítható</a:t>
            </a:r>
          </a:p>
          <a:p>
            <a:pPr marL="271463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Megengedett </a:t>
            </a:r>
            <a:r>
              <a:rPr lang="hu-HU" b="1" kern="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korlátozások</a:t>
            </a:r>
            <a:r>
              <a:rPr lang="hu-HU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például:</a:t>
            </a:r>
          </a:p>
          <a:p>
            <a:pPr marL="1162050" marR="0" lvl="0" indent="-4460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kern="0" dirty="0">
                <a:latin typeface="Tahoma" pitchFamily="34" charset="0"/>
                <a:cs typeface="Tahoma" pitchFamily="34" charset="0"/>
              </a:rPr>
              <a:t>szerző nevének feltüntetése</a:t>
            </a:r>
          </a:p>
          <a:p>
            <a:pPr marL="1162050" marR="0" lvl="0" indent="-4460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hu-HU" kern="0" dirty="0">
                <a:latin typeface="Tahoma" pitchFamily="34" charset="0"/>
                <a:cs typeface="Tahoma" pitchFamily="34" charset="0"/>
              </a:rPr>
              <a:t>megegyező </a:t>
            </a:r>
            <a:r>
              <a:rPr lang="hu-HU" kern="0" dirty="0" err="1">
                <a:latin typeface="Tahoma" pitchFamily="34" charset="0"/>
                <a:cs typeface="Tahoma" pitchFamily="34" charset="0"/>
              </a:rPr>
              <a:t>licensz</a:t>
            </a:r>
            <a:r>
              <a:rPr lang="hu-HU" kern="0" dirty="0">
                <a:latin typeface="Tahoma" pitchFamily="34" charset="0"/>
                <a:cs typeface="Tahoma" pitchFamily="34" charset="0"/>
              </a:rPr>
              <a:t>-feltételekkel való továbbadás</a:t>
            </a:r>
          </a:p>
          <a:p>
            <a:pPr marL="277813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hu-HU" kern="0" dirty="0">
              <a:latin typeface="Tahoma" pitchFamily="34" charset="0"/>
              <a:cs typeface="Tahoma" pitchFamily="34" charset="0"/>
            </a:endParaRPr>
          </a:p>
          <a:p>
            <a:pPr marL="277813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hu-HU" i="1" kern="0" dirty="0">
                <a:latin typeface="Tahoma" pitchFamily="34" charset="0"/>
                <a:cs typeface="Tahoma" pitchFamily="34" charset="0"/>
              </a:rPr>
              <a:t>Ha a mű szerzői jogi védelem alatt áll, és nincs alkalmazható szabad felhasználási eset, a felhasználás akkor jogszerű, ha erre a felhasználó </a:t>
            </a:r>
            <a:r>
              <a:rPr lang="hu-HU" b="1" i="1" kern="0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a jogszabályoknak megfelelő engedéllyel rendelkezik.</a:t>
            </a:r>
          </a:p>
          <a:p>
            <a:pPr marL="1162050" marR="0" lvl="0" indent="-4460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hu-HU" sz="2800" kern="0" dirty="0">
              <a:latin typeface="Tahoma" pitchFamily="34" charset="0"/>
              <a:cs typeface="Tahoma" pitchFamily="34" charset="0"/>
            </a:endParaRPr>
          </a:p>
          <a:p>
            <a:pPr marL="1162050" marR="0" lvl="0" indent="-4460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kern="0" dirty="0">
              <a:latin typeface="Tahoma" pitchFamily="34" charset="0"/>
              <a:cs typeface="Tahoma" pitchFamily="34" charset="0"/>
            </a:endParaRPr>
          </a:p>
          <a:p>
            <a:pPr marL="271463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85738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7239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1811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lang="hu-HU" sz="2800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298" name="Picture 2" descr="Open Knowledg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3274" y="1216081"/>
            <a:ext cx="1457510" cy="1728192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2339752" y="620688"/>
            <a:ext cx="4217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Tahoma" pitchFamily="34" charset="0"/>
                <a:cs typeface="Tahoma" pitchFamily="34" charset="0"/>
              </a:rPr>
              <a:t>„COPYLEFT” </a:t>
            </a:r>
            <a:r>
              <a:rPr lang="hu-HU" sz="3200" b="1" dirty="0" err="1">
                <a:latin typeface="Tahoma" pitchFamily="34" charset="0"/>
                <a:cs typeface="Tahoma" pitchFamily="34" charset="0"/>
              </a:rPr>
              <a:t>licensz</a:t>
            </a:r>
            <a:endParaRPr lang="hu-HU" sz="3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683568" y="1844824"/>
            <a:ext cx="7848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2788" indent="-712788">
              <a:buFont typeface="Wingdings" pitchFamily="2" charset="2"/>
              <a:buChar char="Ø"/>
            </a:pPr>
            <a:r>
              <a:rPr lang="hu-HU" sz="2800" dirty="0">
                <a:latin typeface="Tahoma" pitchFamily="34" charset="0"/>
                <a:cs typeface="Tahoma" pitchFamily="34" charset="0"/>
              </a:rPr>
              <a:t>A mű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szabadon felhasználható </a:t>
            </a:r>
            <a:r>
              <a:rPr lang="hu-HU" sz="2800" dirty="0">
                <a:latin typeface="Tahoma" pitchFamily="34" charset="0"/>
                <a:cs typeface="Tahoma" pitchFamily="34" charset="0"/>
              </a:rPr>
              <a:t>azzal, hogy a felhasználással létrehozott származékos művek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további szabad felhasználását</a:t>
            </a:r>
            <a:r>
              <a:rPr lang="hu-HU" sz="2800" dirty="0">
                <a:latin typeface="Tahoma" pitchFamily="34" charset="0"/>
                <a:cs typeface="Tahoma" pitchFamily="34" charset="0"/>
              </a:rPr>
              <a:t> is engedélyezni kell.</a:t>
            </a:r>
          </a:p>
          <a:p>
            <a:pPr marL="712788" indent="-712788"/>
            <a:r>
              <a:rPr lang="hu-HU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712788" indent="-712788">
              <a:buFont typeface="Wingdings" pitchFamily="2" charset="2"/>
              <a:buChar char="Ø"/>
            </a:pPr>
            <a:r>
              <a:rPr lang="hu-HU" sz="2800" dirty="0">
                <a:latin typeface="Tahoma" pitchFamily="34" charset="0"/>
                <a:cs typeface="Tahoma" pitchFamily="34" charset="0"/>
              </a:rPr>
              <a:t>Ez is egy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felhasználási engedély, </a:t>
            </a:r>
            <a:r>
              <a:rPr lang="hu-HU" sz="2800" dirty="0">
                <a:latin typeface="Tahoma" pitchFamily="34" charset="0"/>
                <a:cs typeface="Tahoma" pitchFamily="34" charset="0"/>
              </a:rPr>
              <a:t>nem tekinthető jogról való lemondásnak!</a:t>
            </a:r>
          </a:p>
          <a:p>
            <a:pPr>
              <a:buFontTx/>
              <a:buChar char="-"/>
            </a:pPr>
            <a:endParaRPr lang="hu-HU" sz="800" dirty="0">
              <a:latin typeface="Tahoma" pitchFamily="34" charset="0"/>
              <a:cs typeface="Tahoma" pitchFamily="34" charset="0"/>
            </a:endParaRPr>
          </a:p>
          <a:p>
            <a:endParaRPr lang="hu-H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6322" name="Picture 2" descr="Small letter c turned 180 degrees, surrounded by a single line forming a circ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844823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2843808" y="620688"/>
            <a:ext cx="3610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Tahoma" pitchFamily="34" charset="0"/>
                <a:cs typeface="Tahoma" pitchFamily="34" charset="0"/>
              </a:rPr>
              <a:t>Következtetések</a:t>
            </a:r>
            <a:endParaRPr lang="hu-HU" sz="3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251520" y="1484784"/>
            <a:ext cx="8784976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2788" indent="-712788">
              <a:buFont typeface="Wingdings" pitchFamily="2" charset="2"/>
              <a:buChar char="Ø"/>
            </a:pPr>
            <a:r>
              <a:rPr lang="hu-HU" sz="2800" dirty="0">
                <a:latin typeface="Tahoma" pitchFamily="34" charset="0"/>
                <a:cs typeface="Tahoma" pitchFamily="34" charset="0"/>
              </a:rPr>
              <a:t>A nyílt hozzáférhetőség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nem érinti </a:t>
            </a:r>
            <a:r>
              <a:rPr lang="hu-HU" sz="2800" dirty="0">
                <a:latin typeface="Tahoma" pitchFamily="34" charset="0"/>
                <a:cs typeface="Tahoma" pitchFamily="34" charset="0"/>
              </a:rPr>
              <a:t>a szerzői jogi védelmet</a:t>
            </a:r>
          </a:p>
          <a:p>
            <a:pPr marL="712788" indent="-712788">
              <a:buFont typeface="Wingdings" pitchFamily="2" charset="2"/>
              <a:buChar char="Ø"/>
            </a:pPr>
            <a:endParaRPr lang="hu-HU" sz="2800" dirty="0">
              <a:latin typeface="Tahoma" pitchFamily="34" charset="0"/>
              <a:cs typeface="Tahoma" pitchFamily="34" charset="0"/>
            </a:endParaRPr>
          </a:p>
          <a:p>
            <a:pPr marL="712788" indent="-712788">
              <a:buFont typeface="Wingdings" pitchFamily="2" charset="2"/>
              <a:buChar char="Ø"/>
            </a:pPr>
            <a:r>
              <a:rPr lang="hu-HU" sz="2800" dirty="0">
                <a:latin typeface="Tahoma" pitchFamily="34" charset="0"/>
                <a:cs typeface="Tahoma" pitchFamily="34" charset="0"/>
              </a:rPr>
              <a:t>Elengedhetetlen az adott műre vonatkozó </a:t>
            </a:r>
            <a:r>
              <a:rPr lang="hu-HU" sz="2800" b="1" dirty="0" err="1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licensz-feltételek</a:t>
            </a:r>
            <a:r>
              <a:rPr lang="hu-HU" sz="2800" dirty="0">
                <a:latin typeface="Tahoma" pitchFamily="34" charset="0"/>
                <a:cs typeface="Tahoma" pitchFamily="34" charset="0"/>
              </a:rPr>
              <a:t> alapos áttanulmányozása</a:t>
            </a:r>
          </a:p>
          <a:p>
            <a:pPr marL="712788" indent="-712788">
              <a:buFont typeface="Wingdings" pitchFamily="2" charset="2"/>
              <a:buChar char="Ø"/>
            </a:pPr>
            <a:endParaRPr lang="hu-HU" sz="2800" dirty="0">
              <a:latin typeface="Tahoma" pitchFamily="34" charset="0"/>
              <a:cs typeface="Tahoma" pitchFamily="34" charset="0"/>
            </a:endParaRPr>
          </a:p>
          <a:p>
            <a:pPr marL="712788" indent="-712788">
              <a:buFont typeface="Wingdings" pitchFamily="2" charset="2"/>
              <a:buChar char="Ø"/>
            </a:pPr>
            <a:r>
              <a:rPr lang="hu-HU" sz="2800" dirty="0">
                <a:latin typeface="Tahoma" pitchFamily="34" charset="0"/>
                <a:cs typeface="Tahoma" pitchFamily="34" charset="0"/>
              </a:rPr>
              <a:t>A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 különböző forrásokból </a:t>
            </a:r>
            <a:r>
              <a:rPr lang="hu-HU" sz="2800" dirty="0">
                <a:latin typeface="Tahoma" pitchFamily="34" charset="0"/>
                <a:cs typeface="Tahoma" pitchFamily="34" charset="0"/>
              </a:rPr>
              <a:t>származó művek felhasználása esetén fokozott körültekintés szükséges</a:t>
            </a:r>
          </a:p>
          <a:p>
            <a:pPr marL="712788" indent="-712788">
              <a:buFont typeface="Wingdings" pitchFamily="2" charset="2"/>
              <a:buChar char="Ø"/>
            </a:pPr>
            <a:endParaRPr lang="hu-HU" sz="2800" dirty="0">
              <a:latin typeface="Tahoma" pitchFamily="34" charset="0"/>
              <a:cs typeface="Tahoma" pitchFamily="34" charset="0"/>
            </a:endParaRPr>
          </a:p>
          <a:p>
            <a:pPr marL="712788" indent="-712788">
              <a:buFont typeface="Wingdings" pitchFamily="2" charset="2"/>
              <a:buChar char="Ø"/>
            </a:pPr>
            <a:endParaRPr lang="hu-HU" sz="2800" dirty="0">
              <a:latin typeface="Tahoma" pitchFamily="34" charset="0"/>
              <a:cs typeface="Tahoma" pitchFamily="34" charset="0"/>
            </a:endParaRPr>
          </a:p>
          <a:p>
            <a:pPr marL="712788" indent="-712788">
              <a:buFont typeface="Wingdings" pitchFamily="2" charset="2"/>
              <a:buChar char="Ø"/>
            </a:pPr>
            <a:endParaRPr lang="hu-HU" sz="3200" b="1" dirty="0">
              <a:solidFill>
                <a:srgbClr val="990033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hu-HU" sz="900" dirty="0">
              <a:latin typeface="Tahoma" pitchFamily="34" charset="0"/>
              <a:cs typeface="Tahoma" pitchFamily="34" charset="0"/>
            </a:endParaRPr>
          </a:p>
          <a:p>
            <a:endParaRPr lang="hu-HU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rsledonparish.org/wp-content/uploads/2013/10/open-to-que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624736" cy="465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b="1" dirty="0">
                <a:latin typeface="Tahoma" charset="0"/>
              </a:rPr>
              <a:t>Köszönöm a figyelmüket!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eaLnBrk="1" hangingPunct="1"/>
            <a:r>
              <a:rPr lang="hu-HU" sz="2000" dirty="0">
                <a:latin typeface="Tahoma" charset="0"/>
              </a:rPr>
              <a:t>Szellemi Tulajdon Nemzeti Hivatala</a:t>
            </a:r>
          </a:p>
          <a:p>
            <a:pPr eaLnBrk="1" hangingPunct="1"/>
            <a:r>
              <a:rPr lang="hu-HU" sz="2000" dirty="0">
                <a:latin typeface="Tahoma" charset="0"/>
              </a:rPr>
              <a:t>Szerzői Jogi Főosztály</a:t>
            </a:r>
          </a:p>
          <a:p>
            <a:pPr eaLnBrk="1" hangingPunct="1"/>
            <a:r>
              <a:rPr lang="hu-HU" sz="2000" dirty="0">
                <a:latin typeface="Tahoma" charset="0"/>
              </a:rPr>
              <a:t>Szerzői Jogi Hatósági Osztály</a:t>
            </a:r>
          </a:p>
          <a:p>
            <a:pPr eaLnBrk="1" hangingPunct="1"/>
            <a:endParaRPr lang="hu-HU" sz="2000" dirty="0">
              <a:latin typeface="Tahoma" charset="0"/>
            </a:endParaRPr>
          </a:p>
          <a:p>
            <a:pPr eaLnBrk="1" hangingPunct="1"/>
            <a:r>
              <a:rPr lang="hu-HU" sz="2000" dirty="0" err="1">
                <a:latin typeface="Tahoma" charset="0"/>
              </a:rPr>
              <a:t>balazs.nagy</a:t>
            </a:r>
            <a:r>
              <a:rPr lang="hu-HU" sz="2000" dirty="0">
                <a:latin typeface="Tahoma" charset="0"/>
              </a:rPr>
              <a:t>@</a:t>
            </a:r>
            <a:r>
              <a:rPr lang="hu-HU" sz="2000" dirty="0" err="1">
                <a:latin typeface="Tahoma" charset="0"/>
              </a:rPr>
              <a:t>hipo.gov.hu</a:t>
            </a:r>
            <a:endParaRPr lang="hu-HU" sz="2000" dirty="0">
              <a:latin typeface="Tahoma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3441639" cy="11794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779912" y="3356992"/>
            <a:ext cx="1526913" cy="0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277492"/>
            <a:ext cx="2159000" cy="2159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31301" y="2285752"/>
            <a:ext cx="1224136" cy="22322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643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000125"/>
          </a:xfrm>
        </p:spPr>
        <p:txBody>
          <a:bodyPr/>
          <a:lstStyle/>
          <a:p>
            <a:r>
              <a:rPr lang="hu-H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gyakorlatban felmerülő és tisztázandó kérdéskörök</a:t>
            </a:r>
            <a:endParaRPr lang="hu-H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755576" y="2204864"/>
            <a:ext cx="7772400" cy="2376264"/>
          </a:xfrm>
        </p:spPr>
        <p:txBody>
          <a:bodyPr/>
          <a:lstStyle/>
          <a:p>
            <a:pPr eaLnBrk="1" hangingPunct="1"/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Az adott szellemi alkotás áll-e valamilyen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szellemi tulajdonjogi oltalom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alatt?</a:t>
            </a:r>
          </a:p>
          <a:p>
            <a:pPr eaLnBrk="1" hangingPunct="1"/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Az adott felhasználás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engedélyköteles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eaLnBrk="1" hangingPunct="1"/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Hogyan és kitől lehet az </a:t>
            </a:r>
            <a:r>
              <a:rPr lang="hu-HU" sz="28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engedélyt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megszerezni, továbbadni?</a:t>
            </a:r>
          </a:p>
          <a:p>
            <a:pPr eaLnBrk="1" hangingPunct="1"/>
            <a:endParaRPr lang="hu-H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hu-HU" sz="3600" b="1" dirty="0">
                <a:latin typeface="Tahoma" pitchFamily="34" charset="0"/>
                <a:cs typeface="Tahoma" pitchFamily="34" charset="0"/>
              </a:rPr>
              <a:t>A szellemi tulajdonjog rendszere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2826072" cy="38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860032" y="61653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Tahoma" pitchFamily="34" charset="0"/>
                <a:cs typeface="Tahoma" pitchFamily="34" charset="0"/>
              </a:rPr>
              <a:t>Forrás: </a:t>
            </a:r>
            <a:r>
              <a:rPr lang="hu-HU" sz="1200" dirty="0" err="1">
                <a:latin typeface="Tahoma" pitchFamily="34" charset="0"/>
                <a:cs typeface="Tahoma" pitchFamily="34" charset="0"/>
              </a:rPr>
              <a:t>fineartamerica.com</a:t>
            </a:r>
            <a:endParaRPr lang="hu-HU" sz="1200" dirty="0">
              <a:latin typeface="Tahoma" pitchFamily="34" charset="0"/>
              <a:cs typeface="Tahoma" pitchFamily="34" charset="0"/>
            </a:endParaRPr>
          </a:p>
          <a:p>
            <a:r>
              <a:rPr lang="hu-HU" sz="1200" dirty="0">
                <a:latin typeface="Tahoma" pitchFamily="34" charset="0"/>
                <a:cs typeface="Tahoma" pitchFamily="34" charset="0"/>
              </a:rPr>
              <a:t>Szerző: Paulo </a:t>
            </a:r>
            <a:r>
              <a:rPr lang="hu-HU" sz="1200" dirty="0" err="1">
                <a:latin typeface="Tahoma" pitchFamily="34" charset="0"/>
                <a:cs typeface="Tahoma" pitchFamily="34" charset="0"/>
              </a:rPr>
              <a:t>Zerbato</a:t>
            </a:r>
            <a:endParaRPr lang="hu-H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260648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1115616" y="53975"/>
            <a:ext cx="7056784" cy="1143000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A szerzői jogvédelem célja</a:t>
            </a:r>
            <a:endParaRPr lang="hu-HU" sz="36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5816" y="1124744"/>
            <a:ext cx="5828705" cy="2592288"/>
          </a:xfrm>
        </p:spPr>
        <p:txBody>
          <a:bodyPr/>
          <a:lstStyle/>
          <a:p>
            <a:pPr>
              <a:buFontTx/>
              <a:buNone/>
              <a:defRPr/>
            </a:pPr>
            <a:endParaRPr lang="hu-HU" sz="800" dirty="0">
              <a:latin typeface="Tahoma" charset="0"/>
              <a:ea typeface="Tahoma" charset="0"/>
              <a:cs typeface="Tahoma" charset="0"/>
            </a:endParaRPr>
          </a:p>
          <a:p>
            <a:pPr>
              <a:buFontTx/>
              <a:buNone/>
              <a:defRPr/>
            </a:pPr>
            <a:r>
              <a:rPr lang="hu-HU" sz="2800" dirty="0">
                <a:latin typeface="Tahoma" charset="0"/>
                <a:ea typeface="Tahoma" charset="0"/>
                <a:cs typeface="Tahoma" charset="0"/>
              </a:rPr>
              <a:t>	az alkotói munka megtérülésének biztosítása és a szerző alkotásához fűződő személyes jellegű jogainak védelme monopólium</a:t>
            </a:r>
          </a:p>
          <a:p>
            <a:pPr>
              <a:buFontTx/>
              <a:buNone/>
              <a:defRPr/>
            </a:pPr>
            <a:r>
              <a:rPr lang="hu-HU" sz="2800" dirty="0">
                <a:latin typeface="Tahoma" charset="0"/>
                <a:ea typeface="Tahoma" charset="0"/>
                <a:cs typeface="Tahoma" charset="0"/>
              </a:rPr>
              <a:t>		               </a:t>
            </a:r>
          </a:p>
          <a:p>
            <a:pPr>
              <a:buFontTx/>
              <a:buNone/>
              <a:defRPr/>
            </a:pPr>
            <a:r>
              <a:rPr lang="hu-HU" sz="2800" dirty="0">
                <a:latin typeface="Tahoma" charset="0"/>
                <a:ea typeface="Tahoma" charset="0"/>
                <a:cs typeface="Tahoma" charset="0"/>
              </a:rPr>
              <a:t>			     </a:t>
            </a:r>
          </a:p>
          <a:p>
            <a:pPr>
              <a:buFontTx/>
              <a:buNone/>
              <a:defRPr/>
            </a:pPr>
            <a:endParaRPr lang="hu-HU" sz="2800" dirty="0">
              <a:solidFill>
                <a:srgbClr val="00B050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FontTx/>
              <a:buNone/>
              <a:defRPr/>
            </a:pPr>
            <a:endParaRPr lang="hu-HU" sz="2800" dirty="0">
              <a:solidFill>
                <a:srgbClr val="00B050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FontTx/>
              <a:buNone/>
              <a:defRPr/>
            </a:pPr>
            <a:r>
              <a:rPr lang="hu-HU" sz="28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	</a:t>
            </a:r>
          </a:p>
          <a:p>
            <a:pPr>
              <a:buFontTx/>
              <a:buNone/>
              <a:defRPr/>
            </a:pPr>
            <a:br>
              <a:rPr lang="hu-HU" sz="2800" b="1" cap="small" dirty="0">
                <a:latin typeface="Tahoma" charset="0"/>
                <a:ea typeface="Tahoma" charset="0"/>
                <a:cs typeface="Tahoma" charset="0"/>
              </a:rPr>
            </a:br>
            <a:endParaRPr lang="hu-HU" sz="28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101" name="Picture 3" descr="C:\Users\petike\Desktop\peter\work\edukáció\eloadasok\images\superman_logo_c_letter_by_c1ko-d32x4p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3568" y="4509120"/>
            <a:ext cx="7942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ellenérdekű fél a társadalom műveket felhasználni kívánó többi tagja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51720" y="5589240"/>
            <a:ext cx="526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</a:rPr>
              <a:t>CÉL: az egyensúly megteremtése	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27984" y="3695725"/>
            <a:ext cx="0" cy="721459"/>
          </a:xfrm>
          <a:prstGeom prst="straightConnector1">
            <a:avLst/>
          </a:prstGeom>
          <a:ln w="60325">
            <a:solidFill>
              <a:srgbClr val="C00000"/>
            </a:solidFill>
            <a:headEnd type="triangle"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5820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hu-HU" sz="3600" b="1" dirty="0">
                <a:latin typeface="Tahoma" pitchFamily="34" charset="0"/>
                <a:cs typeface="Tahoma" pitchFamily="34" charset="0"/>
              </a:rPr>
              <a:t>A szerzői jogi védelem tárgya és alanya</a:t>
            </a:r>
          </a:p>
        </p:txBody>
      </p:sp>
      <p:pic>
        <p:nvPicPr>
          <p:cNvPr id="27652" name="Picture 4" descr="http://images.clipartpanda.com/author-clipart-quill-pen-line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971091" cy="252028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644008" y="5229200"/>
            <a:ext cx="1608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www.clipartpanda.com</a:t>
            </a: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1069</Words>
  <Application>Microsoft Office PowerPoint</Application>
  <PresentationFormat>Diavetítés a képernyőre (4:3 oldalarány)</PresentationFormat>
  <Paragraphs>246</Paragraphs>
  <Slides>34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Alapértelmezett terv</vt:lpstr>
      <vt:lpstr>A szellemi tulajdonjogok és a nyílt hozzáférés gyakorlata és jogi szabályozása Magyarországon  dr. Nagy Balázs </vt:lpstr>
      <vt:lpstr>PowerPoint-bemutató</vt:lpstr>
      <vt:lpstr>PowerPoint-bemutató</vt:lpstr>
      <vt:lpstr>PowerPoint-bemutató</vt:lpstr>
      <vt:lpstr>A gyakorlatban felmerülő és tisztázandó kérdéskörök</vt:lpstr>
      <vt:lpstr>A szellemi tulajdonjog rendszere</vt:lpstr>
      <vt:lpstr>PowerPoint-bemutató</vt:lpstr>
      <vt:lpstr>A szerzői jogvédelem célja</vt:lpstr>
      <vt:lpstr>A szerzői jogi védelem tárgya és alanya</vt:lpstr>
      <vt:lpstr>A szerzői jog által védett művek</vt:lpstr>
      <vt:lpstr>PowerPoint-bemutató</vt:lpstr>
      <vt:lpstr>A VÉDELEMBŐL KIZÁRT </vt:lpstr>
      <vt:lpstr> Szerzői jogi védelem keletkezése </vt:lpstr>
      <vt:lpstr>Adatbázisok speciális kapcsolódó jogi oltalma</vt:lpstr>
      <vt:lpstr>A szerzői jogi védelem tartalma</vt:lpstr>
      <vt:lpstr>Személyhez fűződő jogok</vt:lpstr>
      <vt:lpstr>Vagyoni jogok</vt:lpstr>
      <vt:lpstr>Szerzői jogok feletti rendelkezési jog</vt:lpstr>
      <vt:lpstr>PowerPoint-bemutató</vt:lpstr>
      <vt:lpstr>PowerPoint-bemutató</vt:lpstr>
      <vt:lpstr>SZABAD FELHASZNÁLÁS </vt:lpstr>
      <vt:lpstr>Munkaviszonyban létrehozott művek</vt:lpstr>
      <vt:lpstr>PowerPoint-bemutató</vt:lpstr>
      <vt:lpstr>A felhasználási szerződés</vt:lpstr>
      <vt:lpstr>Felhasználási szerződések </vt:lpstr>
      <vt:lpstr>PowerPoint-bemutató</vt:lpstr>
      <vt:lpstr>PowerPoint-bemutató</vt:lpstr>
      <vt:lpstr>Alternatív engedélyezési modellek</vt:lpstr>
      <vt:lpstr>PowerPoint-bemutató</vt:lpstr>
      <vt:lpstr>OPEN DEFINITION  A NYITOTT TUDÁS</vt:lpstr>
      <vt:lpstr>PowerPoint-bemutató</vt:lpstr>
      <vt:lpstr>PowerPoint-bemutató</vt:lpstr>
      <vt:lpstr>PowerPoint-bemutató</vt:lpstr>
      <vt:lpstr>Köszönöm a figyelmüket!</vt:lpstr>
    </vt:vector>
  </TitlesOfParts>
  <Company>HPO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dd00</dc:creator>
  <cp:lastModifiedBy>Dorina Balázsi</cp:lastModifiedBy>
  <cp:revision>765</cp:revision>
  <dcterms:created xsi:type="dcterms:W3CDTF">2009-01-20T09:02:40Z</dcterms:created>
  <dcterms:modified xsi:type="dcterms:W3CDTF">2020-08-17T21:52:51Z</dcterms:modified>
</cp:coreProperties>
</file>